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>
        <p:scale>
          <a:sx n="60" d="100"/>
          <a:sy n="60" d="100"/>
        </p:scale>
        <p:origin x="642" y="-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97102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indent="-324900" algn="ctr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67"/>
          <a:ext cx="9144000" cy="6010567"/>
          <a:chOff x="0" y="867067"/>
          <a:chExt cx="9144000" cy="6010567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067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subject/>
  <dc:creator>Unknown Creator</dc:creator>
  <cp:keywords/>
  <dc:description/>
  <cp:lastModifiedBy>Mayowa Odebode</cp:lastModifiedBy>
  <cp:revision>1</cp:revision>
  <dcterms:created xsi:type="dcterms:W3CDTF">2024-07-11T10:32:29Z</dcterms:created>
  <dcterms:modified xsi:type="dcterms:W3CDTF">2024-07-11T10:58:56Z</dcterms:modified>
  <cp:category/>
</cp:coreProperties>
</file>