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81" r:id="rId2"/>
  </p:sldMasterIdLst>
  <p:notesMasterIdLst>
    <p:notesMasterId r:id="rId18"/>
  </p:notesMasterIdLst>
  <p:sldIdLst>
    <p:sldId id="2084950855" r:id="rId3"/>
    <p:sldId id="2142535024" r:id="rId4"/>
    <p:sldId id="2142535055" r:id="rId5"/>
    <p:sldId id="2142535022" r:id="rId6"/>
    <p:sldId id="2142535037" r:id="rId7"/>
    <p:sldId id="2142534938" r:id="rId8"/>
    <p:sldId id="2142534986" r:id="rId9"/>
    <p:sldId id="2142535045" r:id="rId10"/>
    <p:sldId id="2142534937" r:id="rId11"/>
    <p:sldId id="2142535047" r:id="rId12"/>
    <p:sldId id="2142535053" r:id="rId13"/>
    <p:sldId id="2142535052" r:id="rId14"/>
    <p:sldId id="2142535049" r:id="rId15"/>
    <p:sldId id="2142535041" r:id="rId16"/>
    <p:sldId id="2142535039" r:id="rId1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2A87895-2FF5-45A1-ACCE-44DD2EAD4658}" v="36" dt="2024-07-03T06:28:08.655"/>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000" autoAdjust="0"/>
    <p:restoredTop sz="94660"/>
  </p:normalViewPr>
  <p:slideViewPr>
    <p:cSldViewPr snapToGrid="0">
      <p:cViewPr>
        <p:scale>
          <a:sx n="54" d="100"/>
          <a:sy n="54" d="100"/>
        </p:scale>
        <p:origin x="312" y="-4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notesMaster" Target="notesMasters/notesMaster1.xml"/><Relationship Id="rId3" Type="http://schemas.openxmlformats.org/officeDocument/2006/relationships/slide" Target="slides/slide1.xml"/><Relationship Id="rId21"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slide" Target="slides/slide13.xml"/><Relationship Id="rId23" Type="http://schemas.microsoft.com/office/2015/10/relationships/revisionInfo" Target="revisionInfo.xml"/><Relationship Id="rId10" Type="http://schemas.openxmlformats.org/officeDocument/2006/relationships/slide" Target="slides/slide8.xml"/><Relationship Id="rId19"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51BA3E7-5E95-4012-ABCD-5AD79B541C89}" type="datetimeFigureOut">
              <a:rPr lang="en-US" smtClean="0"/>
              <a:t>7/11/2024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972D287-0A60-42E1-B031-9586426C5CC3}" type="slidenum">
              <a:rPr lang="en-US" smtClean="0"/>
              <a:t>‹#›</a:t>
            </a:fld>
            <a:endParaRPr lang="en-US"/>
          </a:p>
        </p:txBody>
      </p:sp>
    </p:spTree>
    <p:extLst>
      <p:ext uri="{BB962C8B-B14F-4D97-AF65-F5344CB8AC3E}">
        <p14:creationId xmlns:p14="http://schemas.microsoft.com/office/powerpoint/2010/main" val="33763221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Functional and administrative reporting line. We also provide consulting services based on management requests and other risk priorities.</a:t>
            </a:r>
          </a:p>
          <a:p>
            <a:endParaRPr lang="en-US"/>
          </a:p>
          <a:p>
            <a:endParaRPr lang="en-US"/>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5EE9F91-613B-4730-8E58-4B94FF9761BB}"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99281458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0587EC3E-5F28-4A17-A0DC-7327EE902D79}"/>
              </a:ext>
            </a:extLst>
          </p:cNvPr>
          <p:cNvSpPr/>
          <p:nvPr userDrawn="1"/>
        </p:nvSpPr>
        <p:spPr>
          <a:xfrm>
            <a:off x="0" y="-3842"/>
            <a:ext cx="4997045"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Rectangle: Rounded Corners 11">
            <a:extLst>
              <a:ext uri="{FF2B5EF4-FFF2-40B4-BE49-F238E27FC236}">
                <a16:creationId xmlns:a16="http://schemas.microsoft.com/office/drawing/2014/main" id="{00257504-FFBA-4601-96EF-77F5D5CD34B6}"/>
              </a:ext>
            </a:extLst>
          </p:cNvPr>
          <p:cNvSpPr/>
          <p:nvPr userDrawn="1"/>
        </p:nvSpPr>
        <p:spPr>
          <a:xfrm>
            <a:off x="2933114" y="2117189"/>
            <a:ext cx="5036234" cy="3338476"/>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a:extLst>
              <a:ext uri="{FF2B5EF4-FFF2-40B4-BE49-F238E27FC236}">
                <a16:creationId xmlns:a16="http://schemas.microsoft.com/office/drawing/2014/main" id="{6E915F39-0487-45CD-968A-FA2C870ED1C7}"/>
              </a:ext>
            </a:extLst>
          </p:cNvPr>
          <p:cNvSpPr>
            <a:spLocks noGrp="1"/>
          </p:cNvSpPr>
          <p:nvPr>
            <p:ph type="ctrTitle" hasCustomPrompt="1"/>
          </p:nvPr>
        </p:nvSpPr>
        <p:spPr>
          <a:xfrm>
            <a:off x="365759" y="2921463"/>
            <a:ext cx="8296977" cy="2387600"/>
          </a:xfrm>
        </p:spPr>
        <p:txBody>
          <a:bodyPr/>
          <a:lstStyle>
            <a:lvl1pPr>
              <a:defRPr lang="en-GB" b="1" cap="all" baseline="0" dirty="0">
                <a:solidFill>
                  <a:schemeClr val="bg1"/>
                </a:solidFill>
              </a:defRPr>
            </a:lvl1pPr>
          </a:lstStyle>
          <a:p>
            <a:pPr marL="0" lvl="0"/>
            <a:r>
              <a:rPr lang="en-US"/>
              <a:t>Click to edit Master </a:t>
            </a:r>
            <a:br>
              <a:rPr lang="en-US"/>
            </a:br>
            <a:r>
              <a:rPr lang="en-US"/>
              <a:t>title style</a:t>
            </a:r>
            <a:endParaRPr lang="en-GB"/>
          </a:p>
        </p:txBody>
      </p:sp>
      <p:sp>
        <p:nvSpPr>
          <p:cNvPr id="3" name="Subtitle 2">
            <a:extLst>
              <a:ext uri="{FF2B5EF4-FFF2-40B4-BE49-F238E27FC236}">
                <a16:creationId xmlns:a16="http://schemas.microsoft.com/office/drawing/2014/main" id="{282FB74C-6D04-4652-AFCE-4E70AE4A8CBE}"/>
              </a:ext>
            </a:extLst>
          </p:cNvPr>
          <p:cNvSpPr>
            <a:spLocks noGrp="1"/>
          </p:cNvSpPr>
          <p:nvPr>
            <p:ph type="subTitle" idx="1"/>
          </p:nvPr>
        </p:nvSpPr>
        <p:spPr>
          <a:xfrm>
            <a:off x="360877" y="2318272"/>
            <a:ext cx="7401909" cy="524706"/>
          </a:xfrm>
        </p:spPr>
        <p:txBody>
          <a:bodyPr anchor="b" anchorCtr="0"/>
          <a:lstStyle>
            <a:lvl1pPr marL="0" indent="0" algn="l">
              <a:buNone/>
              <a:defRPr lang="en-GB" sz="1400" cap="all" baseline="0">
                <a:solidFill>
                  <a:schemeClr val="bg1"/>
                </a:solidFill>
                <a:latin typeface="+mj-lt"/>
              </a:defRPr>
            </a:lvl1pPr>
          </a:lstStyle>
          <a:p>
            <a:pPr marL="228600" lvl="0" indent="-228600"/>
            <a:r>
              <a:rPr lang="en-US"/>
              <a:t>Click to edit Master subtitle style</a:t>
            </a:r>
            <a:endParaRPr lang="en-GB"/>
          </a:p>
        </p:txBody>
      </p:sp>
      <p:pic>
        <p:nvPicPr>
          <p:cNvPr id="9" name="Picture 8" descr="Students in classroom seated individually at single tables, with bags on floor, reading and writing on paper sheets">
            <a:extLst>
              <a:ext uri="{FF2B5EF4-FFF2-40B4-BE49-F238E27FC236}">
                <a16:creationId xmlns:a16="http://schemas.microsoft.com/office/drawing/2014/main" id="{BE6A75A5-ED38-EBC9-4198-3D371DC00398}"/>
              </a:ext>
            </a:extLst>
          </p:cNvPr>
          <p:cNvPicPr>
            <a:picLocks noChangeAspect="1"/>
          </p:cNvPicPr>
          <p:nvPr userDrawn="1"/>
        </p:nvPicPr>
        <p:blipFill rotWithShape="1">
          <a:blip r:embed="rId2" cstate="print">
            <a:extLst>
              <a:ext uri="{28A0092B-C50C-407E-A947-70E740481C1C}">
                <a14:useLocalDpi xmlns:a14="http://schemas.microsoft.com/office/drawing/2010/main" val="0"/>
              </a:ext>
            </a:extLst>
          </a:blip>
          <a:srcRect t="1184" b="13108"/>
          <a:stretch/>
        </p:blipFill>
        <p:spPr>
          <a:xfrm>
            <a:off x="-8708" y="-27535"/>
            <a:ext cx="12196354" cy="6881693"/>
          </a:xfrm>
          <a:prstGeom prst="rect">
            <a:avLst/>
          </a:prstGeom>
        </p:spPr>
      </p:pic>
      <p:sp>
        <p:nvSpPr>
          <p:cNvPr id="13" name="Rectangle 12">
            <a:extLst>
              <a:ext uri="{FF2B5EF4-FFF2-40B4-BE49-F238E27FC236}">
                <a16:creationId xmlns:a16="http://schemas.microsoft.com/office/drawing/2014/main" id="{97392BAC-5A2D-99A3-7674-83A6C5747DE1}"/>
              </a:ext>
            </a:extLst>
          </p:cNvPr>
          <p:cNvSpPr/>
          <p:nvPr userDrawn="1"/>
        </p:nvSpPr>
        <p:spPr>
          <a:xfrm>
            <a:off x="-8708" y="-69831"/>
            <a:ext cx="12192000" cy="6966284"/>
          </a:xfrm>
          <a:prstGeom prst="rect">
            <a:avLst/>
          </a:prstGeom>
          <a:solidFill>
            <a:schemeClr val="tx1">
              <a:lumMod val="50000"/>
              <a:alpha val="61000"/>
            </a:schemeClr>
          </a:solidFill>
          <a:ln>
            <a:solidFill>
              <a:schemeClr val="tx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ysClr val="windowText" lastClr="000000"/>
              </a:solidFill>
            </a:endParaRPr>
          </a:p>
        </p:txBody>
      </p:sp>
      <p:sp>
        <p:nvSpPr>
          <p:cNvPr id="14" name="Right Triangle 13">
            <a:extLst>
              <a:ext uri="{FF2B5EF4-FFF2-40B4-BE49-F238E27FC236}">
                <a16:creationId xmlns:a16="http://schemas.microsoft.com/office/drawing/2014/main" id="{B9BE2C5D-D3FC-EB0A-706F-D77711587782}"/>
              </a:ext>
            </a:extLst>
          </p:cNvPr>
          <p:cNvSpPr/>
          <p:nvPr userDrawn="1"/>
        </p:nvSpPr>
        <p:spPr>
          <a:xfrm>
            <a:off x="8708" y="313509"/>
            <a:ext cx="10872652" cy="6564341"/>
          </a:xfrm>
          <a:prstGeom prst="r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1178842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1_Divider 5">
    <p:spTree>
      <p:nvGrpSpPr>
        <p:cNvPr id="1" name=""/>
        <p:cNvGrpSpPr/>
        <p:nvPr/>
      </p:nvGrpSpPr>
      <p:grpSpPr>
        <a:xfrm>
          <a:off x="0" y="0"/>
          <a:ext cx="0" cy="0"/>
          <a:chOff x="0" y="0"/>
          <a:chExt cx="0" cy="0"/>
        </a:xfrm>
      </p:grpSpPr>
      <p:sp>
        <p:nvSpPr>
          <p:cNvPr id="23" name="Title 1">
            <a:extLst>
              <a:ext uri="{FF2B5EF4-FFF2-40B4-BE49-F238E27FC236}">
                <a16:creationId xmlns:a16="http://schemas.microsoft.com/office/drawing/2014/main" id="{40E528E5-0308-489B-84A7-DB3F8308F507}"/>
              </a:ext>
            </a:extLst>
          </p:cNvPr>
          <p:cNvSpPr>
            <a:spLocks noGrp="1"/>
          </p:cNvSpPr>
          <p:nvPr>
            <p:ph type="title" hasCustomPrompt="1"/>
          </p:nvPr>
        </p:nvSpPr>
        <p:spPr>
          <a:xfrm>
            <a:off x="0" y="2321407"/>
            <a:ext cx="6232711" cy="1641927"/>
          </a:xfrm>
          <a:prstGeom prst="rect">
            <a:avLst/>
          </a:prstGeom>
        </p:spPr>
        <p:txBody>
          <a:bodyPr vert="horz" lIns="432000" tIns="72000" rIns="360000" bIns="45720" rtlCol="0" anchor="b" anchorCtr="0">
            <a:noAutofit/>
          </a:bodyPr>
          <a:lstStyle>
            <a:lvl1pPr>
              <a:defRPr lang="en-GB" sz="5000" b="1" cap="all" spc="-20" baseline="0" dirty="0">
                <a:solidFill>
                  <a:schemeClr val="bg1"/>
                </a:solidFill>
                <a:latin typeface="+mj-lt"/>
                <a:ea typeface="Roboto" panose="02000000000000000000" pitchFamily="2" charset="0"/>
                <a:cs typeface="Open Sans" panose="020B0606030504020204" pitchFamily="34" charset="0"/>
              </a:defRPr>
            </a:lvl1pPr>
          </a:lstStyle>
          <a:p>
            <a:pPr marL="0" lvl="0"/>
            <a:r>
              <a:rPr lang="en-US"/>
              <a:t>DIVIDER </a:t>
            </a:r>
            <a:br>
              <a:rPr lang="en-US"/>
            </a:br>
            <a:r>
              <a:rPr lang="en-US"/>
              <a:t>TITLE</a:t>
            </a:r>
            <a:endParaRPr lang="en-GB"/>
          </a:p>
        </p:txBody>
      </p:sp>
      <p:sp>
        <p:nvSpPr>
          <p:cNvPr id="6" name="Text Placeholder 5">
            <a:extLst>
              <a:ext uri="{FF2B5EF4-FFF2-40B4-BE49-F238E27FC236}">
                <a16:creationId xmlns:a16="http://schemas.microsoft.com/office/drawing/2014/main" id="{7F25AB6F-6F40-44B6-B455-3357516C49F6}"/>
              </a:ext>
            </a:extLst>
          </p:cNvPr>
          <p:cNvSpPr>
            <a:spLocks noGrp="1"/>
          </p:cNvSpPr>
          <p:nvPr>
            <p:ph type="body" sz="quarter" idx="12" hasCustomPrompt="1"/>
          </p:nvPr>
        </p:nvSpPr>
        <p:spPr>
          <a:xfrm>
            <a:off x="1" y="3939619"/>
            <a:ext cx="6096000" cy="731837"/>
          </a:xfrm>
          <a:prstGeom prst="rect">
            <a:avLst/>
          </a:prstGeom>
        </p:spPr>
        <p:txBody>
          <a:bodyPr vert="horz" lIns="432000" tIns="72000" rIns="360000" bIns="45720" rtlCol="0" anchor="t" anchorCtr="0">
            <a:noAutofit/>
          </a:bodyPr>
          <a:lstStyle>
            <a:lvl1pPr marL="0" indent="0">
              <a:buNone/>
              <a:defRPr lang="en-US" sz="3000" b="0" cap="all" spc="-20" baseline="0" smtClean="0">
                <a:solidFill>
                  <a:schemeClr val="bg1"/>
                </a:solidFill>
                <a:ea typeface="Roboto" panose="02000000000000000000" pitchFamily="2" charset="0"/>
                <a:cs typeface="Open Sans" panose="020B0606030504020204" pitchFamily="34" charset="0"/>
              </a:defRPr>
            </a:lvl1pPr>
            <a:lvl2pPr marL="228600" indent="0">
              <a:buNone/>
              <a:defRPr lang="en-US" sz="1800" smtClean="0"/>
            </a:lvl2pPr>
            <a:lvl3pPr>
              <a:defRPr lang="en-US" sz="1800" smtClean="0"/>
            </a:lvl3pPr>
            <a:lvl4pPr>
              <a:defRPr lang="en-US" smtClean="0"/>
            </a:lvl4pPr>
            <a:lvl5pPr>
              <a:defRPr lang="en-GB"/>
            </a:lvl5pPr>
          </a:lstStyle>
          <a:p>
            <a:pPr marL="228600" lvl="0" indent="-457200">
              <a:spcBef>
                <a:spcPct val="0"/>
              </a:spcBef>
            </a:pPr>
            <a:r>
              <a:rPr lang="en-US"/>
              <a:t>SUB DIVIDER TITLE</a:t>
            </a:r>
          </a:p>
        </p:txBody>
      </p:sp>
    </p:spTree>
    <p:extLst>
      <p:ext uri="{BB962C8B-B14F-4D97-AF65-F5344CB8AC3E}">
        <p14:creationId xmlns:p14="http://schemas.microsoft.com/office/powerpoint/2010/main" val="6397750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2160">
          <p15:clr>
            <a:srgbClr val="FBAE40"/>
          </p15:clr>
        </p15:guide>
        <p15:guide id="2" pos="3840">
          <p15:clr>
            <a:srgbClr val="FBAE40"/>
          </p15:clr>
        </p15:guide>
        <p15:guide id="4" orient="horz" pos="750">
          <p15:clr>
            <a:srgbClr val="FBAE40"/>
          </p15:clr>
        </p15:guide>
        <p15:guide id="10" orient="horz" pos="445">
          <p15:clr>
            <a:srgbClr val="FBAE40"/>
          </p15:clr>
        </p15:guide>
        <p15:guide id="11" orient="horz" pos="190">
          <p15:clr>
            <a:srgbClr val="FBAE40"/>
          </p15:clr>
        </p15:guide>
        <p15:guide id="12" orient="horz" pos="470">
          <p15:clr>
            <a:srgbClr val="FBAE40"/>
          </p15:clr>
        </p15:guide>
        <p15:guide id="13" orient="horz" pos="2304">
          <p15:clr>
            <a:srgbClr val="FBAE40"/>
          </p15:clr>
        </p15:guide>
        <p15:guide id="14" orient="horz" pos="1144">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Divider 2">
    <p:spTree>
      <p:nvGrpSpPr>
        <p:cNvPr id="1" name=""/>
        <p:cNvGrpSpPr/>
        <p:nvPr/>
      </p:nvGrpSpPr>
      <p:grpSpPr>
        <a:xfrm>
          <a:off x="0" y="0"/>
          <a:ext cx="0" cy="0"/>
          <a:chOff x="0" y="0"/>
          <a:chExt cx="0" cy="0"/>
        </a:xfrm>
      </p:grpSpPr>
      <p:sp>
        <p:nvSpPr>
          <p:cNvPr id="17" name="Rectangle 16">
            <a:extLst>
              <a:ext uri="{FF2B5EF4-FFF2-40B4-BE49-F238E27FC236}">
                <a16:creationId xmlns:a16="http://schemas.microsoft.com/office/drawing/2014/main" id="{BF9CB9C1-B1C0-4918-9942-D813569BEC4D}"/>
              </a:ext>
            </a:extLst>
          </p:cNvPr>
          <p:cNvSpPr/>
          <p:nvPr/>
        </p:nvSpPr>
        <p:spPr>
          <a:xfrm>
            <a:off x="0" y="0"/>
            <a:ext cx="12192000" cy="6858000"/>
          </a:xfrm>
          <a:prstGeom prst="rect">
            <a:avLst/>
          </a:prstGeom>
          <a:solidFill>
            <a:srgbClr val="6C479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4">
            <a:extLst>
              <a:ext uri="{FF2B5EF4-FFF2-40B4-BE49-F238E27FC236}">
                <a16:creationId xmlns:a16="http://schemas.microsoft.com/office/drawing/2014/main" id="{2293103D-0836-447B-B4B4-5841D398B98D}"/>
              </a:ext>
            </a:extLst>
          </p:cNvPr>
          <p:cNvSpPr/>
          <p:nvPr/>
        </p:nvSpPr>
        <p:spPr>
          <a:xfrm>
            <a:off x="5171355" y="5778393"/>
            <a:ext cx="1288358" cy="1079606"/>
          </a:xfrm>
          <a:prstGeom prst="rect">
            <a:avLst/>
          </a:prstGeom>
          <a:solidFill>
            <a:srgbClr val="6C479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Title 1">
            <a:extLst>
              <a:ext uri="{FF2B5EF4-FFF2-40B4-BE49-F238E27FC236}">
                <a16:creationId xmlns:a16="http://schemas.microsoft.com/office/drawing/2014/main" id="{40E528E5-0308-489B-84A7-DB3F8308F507}"/>
              </a:ext>
            </a:extLst>
          </p:cNvPr>
          <p:cNvSpPr>
            <a:spLocks noGrp="1"/>
          </p:cNvSpPr>
          <p:nvPr>
            <p:ph type="title" hasCustomPrompt="1"/>
          </p:nvPr>
        </p:nvSpPr>
        <p:spPr>
          <a:xfrm>
            <a:off x="0" y="2321407"/>
            <a:ext cx="11202928" cy="1641927"/>
          </a:xfrm>
          <a:prstGeom prst="rect">
            <a:avLst/>
          </a:prstGeom>
        </p:spPr>
        <p:txBody>
          <a:bodyPr vert="horz" lIns="432000" tIns="72000" rIns="360000" bIns="45720" rtlCol="0" anchor="b" anchorCtr="0">
            <a:noAutofit/>
          </a:bodyPr>
          <a:lstStyle>
            <a:lvl1pPr>
              <a:defRPr lang="en-GB" sz="5000" b="1" cap="all" spc="-20" baseline="0" dirty="0">
                <a:solidFill>
                  <a:schemeClr val="bg1"/>
                </a:solidFill>
                <a:latin typeface="+mj-lt"/>
                <a:ea typeface="Roboto" panose="02000000000000000000" pitchFamily="2" charset="0"/>
                <a:cs typeface="Open Sans" panose="020B0606030504020204" pitchFamily="34" charset="0"/>
              </a:defRPr>
            </a:lvl1pPr>
          </a:lstStyle>
          <a:p>
            <a:pPr marL="0" lvl="0"/>
            <a:r>
              <a:rPr lang="en-US"/>
              <a:t>DIVIDER TITLE</a:t>
            </a:r>
            <a:endParaRPr lang="en-GB"/>
          </a:p>
        </p:txBody>
      </p:sp>
      <p:sp>
        <p:nvSpPr>
          <p:cNvPr id="6" name="Text Placeholder 5">
            <a:extLst>
              <a:ext uri="{FF2B5EF4-FFF2-40B4-BE49-F238E27FC236}">
                <a16:creationId xmlns:a16="http://schemas.microsoft.com/office/drawing/2014/main" id="{7F25AB6F-6F40-44B6-B455-3357516C49F6}"/>
              </a:ext>
            </a:extLst>
          </p:cNvPr>
          <p:cNvSpPr>
            <a:spLocks noGrp="1"/>
          </p:cNvSpPr>
          <p:nvPr>
            <p:ph type="body" sz="quarter" idx="12" hasCustomPrompt="1"/>
          </p:nvPr>
        </p:nvSpPr>
        <p:spPr>
          <a:xfrm>
            <a:off x="0" y="3939619"/>
            <a:ext cx="11184732" cy="731837"/>
          </a:xfrm>
          <a:prstGeom prst="rect">
            <a:avLst/>
          </a:prstGeom>
        </p:spPr>
        <p:txBody>
          <a:bodyPr vert="horz" lIns="432000" tIns="72000" rIns="360000" bIns="45720" rtlCol="0" anchor="t" anchorCtr="0">
            <a:noAutofit/>
          </a:bodyPr>
          <a:lstStyle>
            <a:lvl1pPr marL="0" indent="0">
              <a:buNone/>
              <a:defRPr lang="en-US" sz="3000" b="0" cap="all" spc="-20" baseline="0" smtClean="0">
                <a:solidFill>
                  <a:schemeClr val="bg1"/>
                </a:solidFill>
                <a:ea typeface="Roboto" panose="02000000000000000000" pitchFamily="2" charset="0"/>
                <a:cs typeface="Open Sans" panose="020B0606030504020204" pitchFamily="34" charset="0"/>
              </a:defRPr>
            </a:lvl1pPr>
            <a:lvl2pPr marL="228600" indent="0">
              <a:buNone/>
              <a:defRPr lang="en-US" sz="1800" smtClean="0"/>
            </a:lvl2pPr>
            <a:lvl3pPr>
              <a:defRPr lang="en-US" sz="1800" smtClean="0"/>
            </a:lvl3pPr>
            <a:lvl4pPr>
              <a:defRPr lang="en-US" smtClean="0"/>
            </a:lvl4pPr>
            <a:lvl5pPr>
              <a:defRPr lang="en-GB"/>
            </a:lvl5pPr>
          </a:lstStyle>
          <a:p>
            <a:pPr marL="228600" lvl="0" indent="-457200">
              <a:spcBef>
                <a:spcPct val="0"/>
              </a:spcBef>
            </a:pPr>
            <a:r>
              <a:rPr lang="en-US"/>
              <a:t>SUB DIVIDER TITLE</a:t>
            </a:r>
          </a:p>
        </p:txBody>
      </p:sp>
    </p:spTree>
    <p:extLst>
      <p:ext uri="{BB962C8B-B14F-4D97-AF65-F5344CB8AC3E}">
        <p14:creationId xmlns:p14="http://schemas.microsoft.com/office/powerpoint/2010/main" val="22386913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2160">
          <p15:clr>
            <a:srgbClr val="FBAE40"/>
          </p15:clr>
        </p15:guide>
        <p15:guide id="2" pos="3840">
          <p15:clr>
            <a:srgbClr val="FBAE40"/>
          </p15:clr>
        </p15:guide>
        <p15:guide id="4" orient="horz" pos="750">
          <p15:clr>
            <a:srgbClr val="FBAE40"/>
          </p15:clr>
        </p15:guide>
        <p15:guide id="10" orient="horz" pos="445">
          <p15:clr>
            <a:srgbClr val="FBAE40"/>
          </p15:clr>
        </p15:guide>
        <p15:guide id="11" orient="horz" pos="190">
          <p15:clr>
            <a:srgbClr val="FBAE40"/>
          </p15:clr>
        </p15:guide>
        <p15:guide id="12" orient="horz" pos="470">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Divider 3">
    <p:spTree>
      <p:nvGrpSpPr>
        <p:cNvPr id="1" name=""/>
        <p:cNvGrpSpPr/>
        <p:nvPr/>
      </p:nvGrpSpPr>
      <p:grpSpPr>
        <a:xfrm>
          <a:off x="0" y="0"/>
          <a:ext cx="0" cy="0"/>
          <a:chOff x="0" y="0"/>
          <a:chExt cx="0" cy="0"/>
        </a:xfrm>
      </p:grpSpPr>
      <p:sp>
        <p:nvSpPr>
          <p:cNvPr id="29" name="Freeform: Shape 28">
            <a:extLst>
              <a:ext uri="{FF2B5EF4-FFF2-40B4-BE49-F238E27FC236}">
                <a16:creationId xmlns:a16="http://schemas.microsoft.com/office/drawing/2014/main" id="{C489ED8F-2BF4-4C45-BC72-EBC7E8F7B551}"/>
              </a:ext>
            </a:extLst>
          </p:cNvPr>
          <p:cNvSpPr/>
          <p:nvPr/>
        </p:nvSpPr>
        <p:spPr>
          <a:xfrm>
            <a:off x="1613067" y="1"/>
            <a:ext cx="8532667" cy="6858001"/>
          </a:xfrm>
          <a:custGeom>
            <a:avLst/>
            <a:gdLst>
              <a:gd name="connsiteX0" fmla="*/ 1195513 w 8532667"/>
              <a:gd name="connsiteY0" fmla="*/ 0 h 6858001"/>
              <a:gd name="connsiteX1" fmla="*/ 4506151 w 8532667"/>
              <a:gd name="connsiteY1" fmla="*/ 0 h 6858001"/>
              <a:gd name="connsiteX2" fmla="*/ 4624096 w 8532667"/>
              <a:gd name="connsiteY2" fmla="*/ 86761 h 6858001"/>
              <a:gd name="connsiteX3" fmla="*/ 5746443 w 8532667"/>
              <a:gd name="connsiteY3" fmla="*/ 2445079 h 6858001"/>
              <a:gd name="connsiteX4" fmla="*/ 5746443 w 8532667"/>
              <a:gd name="connsiteY4" fmla="*/ 3293365 h 6858001"/>
              <a:gd name="connsiteX5" fmla="*/ 7674778 w 8532667"/>
              <a:gd name="connsiteY5" fmla="*/ 5761108 h 6858001"/>
              <a:gd name="connsiteX6" fmla="*/ 8532667 w 8532667"/>
              <a:gd name="connsiteY6" fmla="*/ 6716332 h 6858001"/>
              <a:gd name="connsiteX7" fmla="*/ 8526047 w 8532667"/>
              <a:gd name="connsiteY7" fmla="*/ 6858001 h 6858001"/>
              <a:gd name="connsiteX8" fmla="*/ 5392594 w 8532667"/>
              <a:gd name="connsiteY8" fmla="*/ 6858001 h 6858001"/>
              <a:gd name="connsiteX9" fmla="*/ 5291778 w 8532667"/>
              <a:gd name="connsiteY9" fmla="*/ 6777938 h 6858001"/>
              <a:gd name="connsiteX10" fmla="*/ 3702405 w 8532667"/>
              <a:gd name="connsiteY10" fmla="*/ 3293365 h 6858001"/>
              <a:gd name="connsiteX11" fmla="*/ 3702405 w 8532667"/>
              <a:gd name="connsiteY11" fmla="*/ 2445079 h 6858001"/>
              <a:gd name="connsiteX12" fmla="*/ 2969637 w 8532667"/>
              <a:gd name="connsiteY12" fmla="*/ 1519676 h 6858001"/>
              <a:gd name="connsiteX13" fmla="*/ 2314007 w 8532667"/>
              <a:gd name="connsiteY13" fmla="*/ 1712472 h 6858001"/>
              <a:gd name="connsiteX14" fmla="*/ 2005475 w 8532667"/>
              <a:gd name="connsiteY14" fmla="*/ 2367963 h 6858001"/>
              <a:gd name="connsiteX15" fmla="*/ 2005475 w 8532667"/>
              <a:gd name="connsiteY15" fmla="*/ 6858001 h 6858001"/>
              <a:gd name="connsiteX16" fmla="*/ 0 w 8532667"/>
              <a:gd name="connsiteY16" fmla="*/ 6858001 h 6858001"/>
              <a:gd name="connsiteX17" fmla="*/ 0 w 8532667"/>
              <a:gd name="connsiteY17" fmla="*/ 2329411 h 6858001"/>
              <a:gd name="connsiteX18" fmla="*/ 0 w 8532667"/>
              <a:gd name="connsiteY18" fmla="*/ 2290847 h 6858001"/>
              <a:gd name="connsiteX19" fmla="*/ 925598 w 8532667"/>
              <a:gd name="connsiteY19" fmla="*/ 208695 h 6858001"/>
              <a:gd name="connsiteX20" fmla="*/ 1165664 w 8532667"/>
              <a:gd name="connsiteY20" fmla="*/ 19064 h 68580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8532667" h="6858001">
                <a:moveTo>
                  <a:pt x="1195513" y="0"/>
                </a:moveTo>
                <a:lnTo>
                  <a:pt x="4506151" y="0"/>
                </a:lnTo>
                <a:lnTo>
                  <a:pt x="4624096" y="86761"/>
                </a:lnTo>
                <a:cubicBezTo>
                  <a:pt x="5309557" y="640663"/>
                  <a:pt x="5746443" y="1505218"/>
                  <a:pt x="5746443" y="2445079"/>
                </a:cubicBezTo>
                <a:lnTo>
                  <a:pt x="5746443" y="3293365"/>
                </a:lnTo>
                <a:cubicBezTo>
                  <a:pt x="5746443" y="4527242"/>
                  <a:pt x="6594914" y="5568312"/>
                  <a:pt x="7674778" y="5761108"/>
                </a:cubicBezTo>
                <a:cubicBezTo>
                  <a:pt x="8180967" y="5828585"/>
                  <a:pt x="8509995" y="6250321"/>
                  <a:pt x="8532667" y="6716332"/>
                </a:cubicBezTo>
                <a:lnTo>
                  <a:pt x="8526047" y="6858001"/>
                </a:lnTo>
                <a:lnTo>
                  <a:pt x="5392594" y="6858001"/>
                </a:lnTo>
                <a:lnTo>
                  <a:pt x="5291778" y="6777938"/>
                </a:lnTo>
                <a:cubicBezTo>
                  <a:pt x="4320077" y="5935225"/>
                  <a:pt x="3702405" y="4667010"/>
                  <a:pt x="3702405" y="3293365"/>
                </a:cubicBezTo>
                <a:lnTo>
                  <a:pt x="3702405" y="2445079"/>
                </a:lnTo>
                <a:cubicBezTo>
                  <a:pt x="3702405" y="1982383"/>
                  <a:pt x="3355308" y="1558240"/>
                  <a:pt x="2969637" y="1519676"/>
                </a:cubicBezTo>
                <a:cubicBezTo>
                  <a:pt x="2699668" y="1481124"/>
                  <a:pt x="2468274" y="1558240"/>
                  <a:pt x="2314007" y="1712472"/>
                </a:cubicBezTo>
                <a:cubicBezTo>
                  <a:pt x="2121166" y="1905267"/>
                  <a:pt x="2005475" y="2098051"/>
                  <a:pt x="2005475" y="2367963"/>
                </a:cubicBezTo>
                <a:lnTo>
                  <a:pt x="2005475" y="6858001"/>
                </a:lnTo>
                <a:lnTo>
                  <a:pt x="0" y="6858001"/>
                </a:lnTo>
                <a:lnTo>
                  <a:pt x="0" y="2329411"/>
                </a:lnTo>
                <a:cubicBezTo>
                  <a:pt x="0" y="2329411"/>
                  <a:pt x="0" y="2290847"/>
                  <a:pt x="0" y="2290847"/>
                </a:cubicBezTo>
                <a:cubicBezTo>
                  <a:pt x="0" y="1519676"/>
                  <a:pt x="347097" y="748506"/>
                  <a:pt x="925598" y="208695"/>
                </a:cubicBezTo>
                <a:cubicBezTo>
                  <a:pt x="1002733" y="141217"/>
                  <a:pt x="1082881" y="77956"/>
                  <a:pt x="1165664" y="19064"/>
                </a:cubicBezTo>
                <a:close/>
              </a:path>
            </a:pathLst>
          </a:custGeom>
          <a:solidFill>
            <a:srgbClr val="D25097"/>
          </a:solidFill>
          <a:ln w="3352" cap="flat">
            <a:noFill/>
            <a:prstDash val="solid"/>
            <a:miter/>
          </a:ln>
        </p:spPr>
        <p:txBody>
          <a:bodyPr wrap="square" rtlCol="0" anchor="ctr">
            <a:noAutofit/>
          </a:bodyPr>
          <a:lstStyle/>
          <a:p>
            <a:endParaRPr lang="en-GB"/>
          </a:p>
        </p:txBody>
      </p:sp>
      <p:sp>
        <p:nvSpPr>
          <p:cNvPr id="23" name="Title 1">
            <a:extLst>
              <a:ext uri="{FF2B5EF4-FFF2-40B4-BE49-F238E27FC236}">
                <a16:creationId xmlns:a16="http://schemas.microsoft.com/office/drawing/2014/main" id="{40E528E5-0308-489B-84A7-DB3F8308F507}"/>
              </a:ext>
            </a:extLst>
          </p:cNvPr>
          <p:cNvSpPr>
            <a:spLocks noGrp="1"/>
          </p:cNvSpPr>
          <p:nvPr>
            <p:ph type="title" hasCustomPrompt="1"/>
          </p:nvPr>
        </p:nvSpPr>
        <p:spPr>
          <a:xfrm>
            <a:off x="0" y="2321407"/>
            <a:ext cx="11202928" cy="1641927"/>
          </a:xfrm>
          <a:prstGeom prst="rect">
            <a:avLst/>
          </a:prstGeom>
        </p:spPr>
        <p:txBody>
          <a:bodyPr vert="horz" lIns="432000" tIns="72000" rIns="360000" bIns="45720" rtlCol="0" anchor="b" anchorCtr="0">
            <a:noAutofit/>
          </a:bodyPr>
          <a:lstStyle>
            <a:lvl1pPr>
              <a:defRPr lang="en-GB" sz="5000" b="1" cap="all" spc="-20" baseline="0" dirty="0">
                <a:solidFill>
                  <a:schemeClr val="bg1"/>
                </a:solidFill>
                <a:latin typeface="+mj-lt"/>
                <a:ea typeface="Roboto" panose="02000000000000000000" pitchFamily="2" charset="0"/>
                <a:cs typeface="Open Sans" panose="020B0606030504020204" pitchFamily="34" charset="0"/>
              </a:defRPr>
            </a:lvl1pPr>
          </a:lstStyle>
          <a:p>
            <a:pPr marL="0" lvl="0"/>
            <a:r>
              <a:rPr lang="en-US"/>
              <a:t>DIVIDER TITLE</a:t>
            </a:r>
            <a:endParaRPr lang="en-GB"/>
          </a:p>
        </p:txBody>
      </p:sp>
      <p:sp>
        <p:nvSpPr>
          <p:cNvPr id="6" name="Text Placeholder 5">
            <a:extLst>
              <a:ext uri="{FF2B5EF4-FFF2-40B4-BE49-F238E27FC236}">
                <a16:creationId xmlns:a16="http://schemas.microsoft.com/office/drawing/2014/main" id="{7F25AB6F-6F40-44B6-B455-3357516C49F6}"/>
              </a:ext>
            </a:extLst>
          </p:cNvPr>
          <p:cNvSpPr>
            <a:spLocks noGrp="1"/>
          </p:cNvSpPr>
          <p:nvPr>
            <p:ph type="body" sz="quarter" idx="12" hasCustomPrompt="1"/>
          </p:nvPr>
        </p:nvSpPr>
        <p:spPr>
          <a:xfrm>
            <a:off x="0" y="3939619"/>
            <a:ext cx="11184732" cy="731837"/>
          </a:xfrm>
          <a:prstGeom prst="rect">
            <a:avLst/>
          </a:prstGeom>
        </p:spPr>
        <p:txBody>
          <a:bodyPr vert="horz" lIns="432000" tIns="72000" rIns="360000" bIns="45720" rtlCol="0" anchor="t" anchorCtr="0">
            <a:noAutofit/>
          </a:bodyPr>
          <a:lstStyle>
            <a:lvl1pPr marL="0" indent="0">
              <a:buNone/>
              <a:defRPr lang="en-US" sz="3000" b="0" cap="all" spc="-20" baseline="0" smtClean="0">
                <a:solidFill>
                  <a:schemeClr val="bg1"/>
                </a:solidFill>
                <a:ea typeface="Roboto" panose="02000000000000000000" pitchFamily="2" charset="0"/>
                <a:cs typeface="Open Sans" panose="020B0606030504020204" pitchFamily="34" charset="0"/>
              </a:defRPr>
            </a:lvl1pPr>
            <a:lvl2pPr marL="228600" indent="0">
              <a:buNone/>
              <a:defRPr lang="en-US" sz="1800" smtClean="0"/>
            </a:lvl2pPr>
            <a:lvl3pPr>
              <a:defRPr lang="en-US" sz="1800" smtClean="0"/>
            </a:lvl3pPr>
            <a:lvl4pPr>
              <a:defRPr lang="en-US" smtClean="0"/>
            </a:lvl4pPr>
            <a:lvl5pPr>
              <a:defRPr lang="en-GB"/>
            </a:lvl5pPr>
          </a:lstStyle>
          <a:p>
            <a:pPr marL="228600" lvl="0" indent="-457200">
              <a:spcBef>
                <a:spcPct val="0"/>
              </a:spcBef>
            </a:pPr>
            <a:r>
              <a:rPr lang="en-US"/>
              <a:t>SUB DIVIDER TITLE</a:t>
            </a:r>
          </a:p>
        </p:txBody>
      </p:sp>
    </p:spTree>
    <p:extLst>
      <p:ext uri="{BB962C8B-B14F-4D97-AF65-F5344CB8AC3E}">
        <p14:creationId xmlns:p14="http://schemas.microsoft.com/office/powerpoint/2010/main" val="34281796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2160">
          <p15:clr>
            <a:srgbClr val="FBAE40"/>
          </p15:clr>
        </p15:guide>
        <p15:guide id="2" pos="3840">
          <p15:clr>
            <a:srgbClr val="FBAE40"/>
          </p15:clr>
        </p15:guide>
        <p15:guide id="4" orient="horz" pos="750">
          <p15:clr>
            <a:srgbClr val="FBAE40"/>
          </p15:clr>
        </p15:guide>
        <p15:guide id="10" orient="horz" pos="445">
          <p15:clr>
            <a:srgbClr val="FBAE40"/>
          </p15:clr>
        </p15:guide>
        <p15:guide id="11" orient="horz" pos="190">
          <p15:clr>
            <a:srgbClr val="FBAE40"/>
          </p15:clr>
        </p15:guide>
        <p15:guide id="12" orient="horz" pos="470">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Divider 4">
    <p:spTree>
      <p:nvGrpSpPr>
        <p:cNvPr id="1" name=""/>
        <p:cNvGrpSpPr/>
        <p:nvPr/>
      </p:nvGrpSpPr>
      <p:grpSpPr>
        <a:xfrm>
          <a:off x="0" y="0"/>
          <a:ext cx="0" cy="0"/>
          <a:chOff x="0" y="0"/>
          <a:chExt cx="0" cy="0"/>
        </a:xfrm>
      </p:grpSpPr>
      <p:sp>
        <p:nvSpPr>
          <p:cNvPr id="64" name="Rectangle 63">
            <a:extLst>
              <a:ext uri="{FF2B5EF4-FFF2-40B4-BE49-F238E27FC236}">
                <a16:creationId xmlns:a16="http://schemas.microsoft.com/office/drawing/2014/main" id="{D28111B7-74CD-44A1-A1B0-45CCA1A2FD64}"/>
              </a:ext>
            </a:extLst>
          </p:cNvPr>
          <p:cNvSpPr/>
          <p:nvPr/>
        </p:nvSpPr>
        <p:spPr>
          <a:xfrm>
            <a:off x="-1" y="0"/>
            <a:ext cx="12191999" cy="68580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0" name="Freeform: Shape 29">
            <a:extLst>
              <a:ext uri="{FF2B5EF4-FFF2-40B4-BE49-F238E27FC236}">
                <a16:creationId xmlns:a16="http://schemas.microsoft.com/office/drawing/2014/main" id="{F53923ED-FA44-4725-A5DD-9039A5477760}"/>
              </a:ext>
            </a:extLst>
          </p:cNvPr>
          <p:cNvSpPr/>
          <p:nvPr/>
        </p:nvSpPr>
        <p:spPr>
          <a:xfrm>
            <a:off x="774915" y="1022888"/>
            <a:ext cx="5533091" cy="4695987"/>
          </a:xfrm>
          <a:custGeom>
            <a:avLst/>
            <a:gdLst>
              <a:gd name="connsiteX0" fmla="*/ 0 w 5533091"/>
              <a:gd name="connsiteY0" fmla="*/ 0 h 4695987"/>
              <a:gd name="connsiteX1" fmla="*/ 2634712 w 5533091"/>
              <a:gd name="connsiteY1" fmla="*/ 821410 h 4695987"/>
              <a:gd name="connsiteX2" fmla="*/ 2882685 w 5533091"/>
              <a:gd name="connsiteY2" fmla="*/ 852407 h 4695987"/>
              <a:gd name="connsiteX3" fmla="*/ 4664990 w 5533091"/>
              <a:gd name="connsiteY3" fmla="*/ 1487837 h 4695987"/>
              <a:gd name="connsiteX4" fmla="*/ 4850970 w 5533091"/>
              <a:gd name="connsiteY4" fmla="*/ 1627322 h 4695987"/>
              <a:gd name="connsiteX5" fmla="*/ 5439905 w 5533091"/>
              <a:gd name="connsiteY5" fmla="*/ 2448732 h 4695987"/>
              <a:gd name="connsiteX6" fmla="*/ 5501899 w 5533091"/>
              <a:gd name="connsiteY6" fmla="*/ 2634712 h 4695987"/>
              <a:gd name="connsiteX7" fmla="*/ 5532895 w 5533091"/>
              <a:gd name="connsiteY7" fmla="*/ 2727702 h 4695987"/>
              <a:gd name="connsiteX8" fmla="*/ 5346916 w 5533091"/>
              <a:gd name="connsiteY8" fmla="*/ 3456122 h 4695987"/>
              <a:gd name="connsiteX9" fmla="*/ 5238427 w 5533091"/>
              <a:gd name="connsiteY9" fmla="*/ 3843580 h 4695987"/>
              <a:gd name="connsiteX10" fmla="*/ 5176434 w 5533091"/>
              <a:gd name="connsiteY10" fmla="*/ 3921071 h 4695987"/>
              <a:gd name="connsiteX11" fmla="*/ 4525505 w 5533091"/>
              <a:gd name="connsiteY11" fmla="*/ 4479010 h 4695987"/>
              <a:gd name="connsiteX12" fmla="*/ 3967566 w 5533091"/>
              <a:gd name="connsiteY12" fmla="*/ 4541004 h 4695987"/>
              <a:gd name="connsiteX13" fmla="*/ 2774197 w 5533091"/>
              <a:gd name="connsiteY13" fmla="*/ 4633993 h 4695987"/>
              <a:gd name="connsiteX14" fmla="*/ 2464231 w 5533091"/>
              <a:gd name="connsiteY14" fmla="*/ 4680488 h 4695987"/>
              <a:gd name="connsiteX15" fmla="*/ 1611824 w 5533091"/>
              <a:gd name="connsiteY15" fmla="*/ 4695987 h 4695987"/>
              <a:gd name="connsiteX16" fmla="*/ 1193370 w 5533091"/>
              <a:gd name="connsiteY16" fmla="*/ 4695987 h 4695987"/>
              <a:gd name="connsiteX17" fmla="*/ 588936 w 5533091"/>
              <a:gd name="connsiteY17" fmla="*/ 4494509 h 4695987"/>
              <a:gd name="connsiteX18" fmla="*/ 495946 w 5533091"/>
              <a:gd name="connsiteY18" fmla="*/ 4324027 h 4695987"/>
              <a:gd name="connsiteX19" fmla="*/ 0 w 5533091"/>
              <a:gd name="connsiteY19" fmla="*/ 0 h 4695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5533091" h="4695987">
                <a:moveTo>
                  <a:pt x="0" y="0"/>
                </a:moveTo>
                <a:lnTo>
                  <a:pt x="2634712" y="821410"/>
                </a:lnTo>
                <a:lnTo>
                  <a:pt x="2882685" y="852407"/>
                </a:lnTo>
                <a:lnTo>
                  <a:pt x="4664990" y="1487837"/>
                </a:lnTo>
                <a:cubicBezTo>
                  <a:pt x="4845217" y="1602528"/>
                  <a:pt x="4805346" y="1536080"/>
                  <a:pt x="4850970" y="1627322"/>
                </a:cubicBezTo>
                <a:lnTo>
                  <a:pt x="5439905" y="2448732"/>
                </a:lnTo>
                <a:cubicBezTo>
                  <a:pt x="5460570" y="2510725"/>
                  <a:pt x="5478954" y="2573526"/>
                  <a:pt x="5501899" y="2634712"/>
                </a:cubicBezTo>
                <a:cubicBezTo>
                  <a:pt x="5537516" y="2729690"/>
                  <a:pt x="5532895" y="2662983"/>
                  <a:pt x="5532895" y="2727702"/>
                </a:cubicBezTo>
                <a:lnTo>
                  <a:pt x="5346916" y="3456122"/>
                </a:lnTo>
                <a:cubicBezTo>
                  <a:pt x="5321593" y="3570073"/>
                  <a:pt x="5303775" y="3731555"/>
                  <a:pt x="5238427" y="3843580"/>
                </a:cubicBezTo>
                <a:cubicBezTo>
                  <a:pt x="5221759" y="3872153"/>
                  <a:pt x="5197098" y="3895241"/>
                  <a:pt x="5176434" y="3921071"/>
                </a:cubicBezTo>
                <a:lnTo>
                  <a:pt x="4525505" y="4479010"/>
                </a:lnTo>
                <a:cubicBezTo>
                  <a:pt x="4210461" y="4575948"/>
                  <a:pt x="4394294" y="4541004"/>
                  <a:pt x="3967566" y="4541004"/>
                </a:cubicBezTo>
                <a:lnTo>
                  <a:pt x="2774197" y="4633993"/>
                </a:lnTo>
                <a:cubicBezTo>
                  <a:pt x="2569732" y="4695333"/>
                  <a:pt x="2673150" y="4680488"/>
                  <a:pt x="2464231" y="4680488"/>
                </a:cubicBezTo>
                <a:lnTo>
                  <a:pt x="1611824" y="4695987"/>
                </a:lnTo>
                <a:lnTo>
                  <a:pt x="1193370" y="4695987"/>
                </a:lnTo>
                <a:lnTo>
                  <a:pt x="588936" y="4494509"/>
                </a:lnTo>
                <a:cubicBezTo>
                  <a:pt x="490215" y="4346427"/>
                  <a:pt x="495946" y="4410904"/>
                  <a:pt x="495946" y="4324027"/>
                </a:cubicBezTo>
                <a:lnTo>
                  <a:pt x="0" y="0"/>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6" name="Freeform: Shape 35">
            <a:extLst>
              <a:ext uri="{FF2B5EF4-FFF2-40B4-BE49-F238E27FC236}">
                <a16:creationId xmlns:a16="http://schemas.microsoft.com/office/drawing/2014/main" id="{6233CBDF-DA8F-4D29-8355-571AD6D65EC9}"/>
              </a:ext>
            </a:extLst>
          </p:cNvPr>
          <p:cNvSpPr/>
          <p:nvPr/>
        </p:nvSpPr>
        <p:spPr>
          <a:xfrm>
            <a:off x="0" y="1"/>
            <a:ext cx="7319666" cy="6864672"/>
          </a:xfrm>
          <a:custGeom>
            <a:avLst/>
            <a:gdLst>
              <a:gd name="connsiteX0" fmla="*/ 1089935 w 7353435"/>
              <a:gd name="connsiteY0" fmla="*/ 0 h 6864672"/>
              <a:gd name="connsiteX1" fmla="*/ 3100845 w 7353435"/>
              <a:gd name="connsiteY1" fmla="*/ 0 h 6864672"/>
              <a:gd name="connsiteX2" fmla="*/ 3119040 w 7353435"/>
              <a:gd name="connsiteY2" fmla="*/ 30061 h 6864672"/>
              <a:gd name="connsiteX3" fmla="*/ 4183416 w 7353435"/>
              <a:gd name="connsiteY3" fmla="*/ 593434 h 6864672"/>
              <a:gd name="connsiteX4" fmla="*/ 7353435 w 7353435"/>
              <a:gd name="connsiteY4" fmla="*/ 3727168 h 6864672"/>
              <a:gd name="connsiteX5" fmla="*/ 7353435 w 7353435"/>
              <a:gd name="connsiteY5" fmla="*/ 4047665 h 6864672"/>
              <a:gd name="connsiteX6" fmla="*/ 5692017 w 7353435"/>
              <a:gd name="connsiteY6" fmla="*/ 6833381 h 6864672"/>
              <a:gd name="connsiteX7" fmla="*/ 5627234 w 7353435"/>
              <a:gd name="connsiteY7" fmla="*/ 6864672 h 6864672"/>
              <a:gd name="connsiteX8" fmla="*/ 0 w 7353435"/>
              <a:gd name="connsiteY8" fmla="*/ 6864672 h 6864672"/>
              <a:gd name="connsiteX9" fmla="*/ 0 w 7353435"/>
              <a:gd name="connsiteY9" fmla="*/ 5338312 h 6864672"/>
              <a:gd name="connsiteX10" fmla="*/ 24491 w 7353435"/>
              <a:gd name="connsiteY10" fmla="*/ 5334570 h 6864672"/>
              <a:gd name="connsiteX11" fmla="*/ 122937 w 7353435"/>
              <a:gd name="connsiteY11" fmla="*/ 5329640 h 6864672"/>
              <a:gd name="connsiteX12" fmla="*/ 4183416 w 7353435"/>
              <a:gd name="connsiteY12" fmla="*/ 5329640 h 6864672"/>
              <a:gd name="connsiteX13" fmla="*/ 5465668 w 7353435"/>
              <a:gd name="connsiteY13" fmla="*/ 4047665 h 6864672"/>
              <a:gd name="connsiteX14" fmla="*/ 5465668 w 7353435"/>
              <a:gd name="connsiteY14" fmla="*/ 3727168 h 6864672"/>
              <a:gd name="connsiteX15" fmla="*/ 4183416 w 7353435"/>
              <a:gd name="connsiteY15" fmla="*/ 2480798 h 6864672"/>
              <a:gd name="connsiteX16" fmla="*/ 1113526 w 7353435"/>
              <a:gd name="connsiteY16" fmla="*/ 101696 h 68646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7353435" h="6864672">
                <a:moveTo>
                  <a:pt x="1089935" y="0"/>
                </a:moveTo>
                <a:lnTo>
                  <a:pt x="3100845" y="0"/>
                </a:lnTo>
                <a:lnTo>
                  <a:pt x="3119040" y="30061"/>
                </a:lnTo>
                <a:cubicBezTo>
                  <a:pt x="3348613" y="370867"/>
                  <a:pt x="3738190" y="593434"/>
                  <a:pt x="4183416" y="593434"/>
                </a:cubicBezTo>
                <a:cubicBezTo>
                  <a:pt x="5928711" y="593434"/>
                  <a:pt x="7353435" y="1982245"/>
                  <a:pt x="7353435" y="3727168"/>
                </a:cubicBezTo>
                <a:lnTo>
                  <a:pt x="7353435" y="4047665"/>
                </a:lnTo>
                <a:cubicBezTo>
                  <a:pt x="7353435" y="5247292"/>
                  <a:pt x="6680031" y="6295440"/>
                  <a:pt x="5692017" y="6833381"/>
                </a:cubicBezTo>
                <a:lnTo>
                  <a:pt x="5627234" y="6864672"/>
                </a:lnTo>
                <a:lnTo>
                  <a:pt x="0" y="6864672"/>
                </a:lnTo>
                <a:lnTo>
                  <a:pt x="0" y="5338312"/>
                </a:lnTo>
                <a:lnTo>
                  <a:pt x="24491" y="5334570"/>
                </a:lnTo>
                <a:cubicBezTo>
                  <a:pt x="56709" y="5331310"/>
                  <a:pt x="89545" y="5329640"/>
                  <a:pt x="122937" y="5329640"/>
                </a:cubicBezTo>
                <a:lnTo>
                  <a:pt x="4183416" y="5329640"/>
                </a:lnTo>
                <a:cubicBezTo>
                  <a:pt x="4895778" y="5329640"/>
                  <a:pt x="5465668" y="4759867"/>
                  <a:pt x="5465668" y="4047665"/>
                </a:cubicBezTo>
                <a:lnTo>
                  <a:pt x="5465668" y="3727168"/>
                </a:lnTo>
                <a:cubicBezTo>
                  <a:pt x="5465668" y="3050560"/>
                  <a:pt x="4895778" y="2480798"/>
                  <a:pt x="4183416" y="2480798"/>
                </a:cubicBezTo>
                <a:cubicBezTo>
                  <a:pt x="2710824" y="2480798"/>
                  <a:pt x="1466443" y="1466728"/>
                  <a:pt x="1113526" y="101696"/>
                </a:cubicBezTo>
                <a:close/>
              </a:path>
            </a:pathLst>
          </a:custGeom>
          <a:solidFill>
            <a:schemeClr val="accent5"/>
          </a:solidFill>
          <a:ln w="3352" cap="flat">
            <a:noFill/>
            <a:prstDash val="solid"/>
            <a:miter/>
          </a:ln>
        </p:spPr>
        <p:txBody>
          <a:bodyPr wrap="square" rtlCol="0" anchor="ctr">
            <a:noAutofit/>
          </a:bodyPr>
          <a:lstStyle/>
          <a:p>
            <a:endParaRPr lang="en-GB"/>
          </a:p>
        </p:txBody>
      </p:sp>
      <p:sp>
        <p:nvSpPr>
          <p:cNvPr id="23" name="Title 1">
            <a:extLst>
              <a:ext uri="{FF2B5EF4-FFF2-40B4-BE49-F238E27FC236}">
                <a16:creationId xmlns:a16="http://schemas.microsoft.com/office/drawing/2014/main" id="{40E528E5-0308-489B-84A7-DB3F8308F507}"/>
              </a:ext>
            </a:extLst>
          </p:cNvPr>
          <p:cNvSpPr>
            <a:spLocks noGrp="1"/>
          </p:cNvSpPr>
          <p:nvPr>
            <p:ph type="title" hasCustomPrompt="1"/>
          </p:nvPr>
        </p:nvSpPr>
        <p:spPr>
          <a:xfrm>
            <a:off x="0" y="2321407"/>
            <a:ext cx="7319666" cy="1641927"/>
          </a:xfrm>
          <a:prstGeom prst="rect">
            <a:avLst/>
          </a:prstGeom>
        </p:spPr>
        <p:txBody>
          <a:bodyPr vert="horz" lIns="432000" tIns="72000" rIns="360000" bIns="45720" rtlCol="0" anchor="b" anchorCtr="0">
            <a:noAutofit/>
          </a:bodyPr>
          <a:lstStyle>
            <a:lvl1pPr>
              <a:defRPr lang="en-GB" sz="5000" b="1" cap="all" spc="-20" baseline="0" dirty="0">
                <a:solidFill>
                  <a:schemeClr val="bg1"/>
                </a:solidFill>
                <a:latin typeface="+mj-lt"/>
                <a:ea typeface="Roboto" panose="02000000000000000000" pitchFamily="2" charset="0"/>
                <a:cs typeface="Open Sans" panose="020B0606030504020204" pitchFamily="34" charset="0"/>
              </a:defRPr>
            </a:lvl1pPr>
          </a:lstStyle>
          <a:p>
            <a:pPr marL="0" lvl="0"/>
            <a:r>
              <a:rPr lang="en-US"/>
              <a:t>DIVIDER TITLE</a:t>
            </a:r>
            <a:endParaRPr lang="en-GB"/>
          </a:p>
        </p:txBody>
      </p:sp>
      <p:sp>
        <p:nvSpPr>
          <p:cNvPr id="6" name="Text Placeholder 5">
            <a:extLst>
              <a:ext uri="{FF2B5EF4-FFF2-40B4-BE49-F238E27FC236}">
                <a16:creationId xmlns:a16="http://schemas.microsoft.com/office/drawing/2014/main" id="{7F25AB6F-6F40-44B6-B455-3357516C49F6}"/>
              </a:ext>
            </a:extLst>
          </p:cNvPr>
          <p:cNvSpPr>
            <a:spLocks noGrp="1"/>
          </p:cNvSpPr>
          <p:nvPr>
            <p:ph type="body" sz="quarter" idx="12" hasCustomPrompt="1"/>
          </p:nvPr>
        </p:nvSpPr>
        <p:spPr>
          <a:xfrm>
            <a:off x="0" y="3939619"/>
            <a:ext cx="7307777" cy="731837"/>
          </a:xfrm>
          <a:prstGeom prst="rect">
            <a:avLst/>
          </a:prstGeom>
        </p:spPr>
        <p:txBody>
          <a:bodyPr vert="horz" lIns="432000" tIns="72000" rIns="360000" bIns="45720" rtlCol="0" anchor="t" anchorCtr="0">
            <a:noAutofit/>
          </a:bodyPr>
          <a:lstStyle>
            <a:lvl1pPr marL="0" indent="0">
              <a:buNone/>
              <a:defRPr lang="en-US" sz="3000" b="0" cap="all" spc="-20" baseline="0" smtClean="0">
                <a:solidFill>
                  <a:schemeClr val="bg1"/>
                </a:solidFill>
                <a:ea typeface="Roboto" panose="02000000000000000000" pitchFamily="2" charset="0"/>
                <a:cs typeface="Open Sans" panose="020B0606030504020204" pitchFamily="34" charset="0"/>
              </a:defRPr>
            </a:lvl1pPr>
            <a:lvl2pPr marL="228600" indent="0">
              <a:buNone/>
              <a:defRPr lang="en-US" sz="1800" smtClean="0"/>
            </a:lvl2pPr>
            <a:lvl3pPr>
              <a:defRPr lang="en-US" sz="1800" smtClean="0"/>
            </a:lvl3pPr>
            <a:lvl4pPr>
              <a:defRPr lang="en-US" smtClean="0"/>
            </a:lvl4pPr>
            <a:lvl5pPr>
              <a:defRPr lang="en-GB"/>
            </a:lvl5pPr>
          </a:lstStyle>
          <a:p>
            <a:pPr marL="228600" lvl="0" indent="-457200">
              <a:spcBef>
                <a:spcPct val="0"/>
              </a:spcBef>
            </a:pPr>
            <a:r>
              <a:rPr lang="en-US"/>
              <a:t>SUB DIVIDER TITLE</a:t>
            </a:r>
          </a:p>
        </p:txBody>
      </p:sp>
    </p:spTree>
    <p:extLst>
      <p:ext uri="{BB962C8B-B14F-4D97-AF65-F5344CB8AC3E}">
        <p14:creationId xmlns:p14="http://schemas.microsoft.com/office/powerpoint/2010/main" val="41199514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2160">
          <p15:clr>
            <a:srgbClr val="FBAE40"/>
          </p15:clr>
        </p15:guide>
        <p15:guide id="2" pos="3840">
          <p15:clr>
            <a:srgbClr val="FBAE40"/>
          </p15:clr>
        </p15:guide>
        <p15:guide id="4" orient="horz" pos="750">
          <p15:clr>
            <a:srgbClr val="FBAE40"/>
          </p15:clr>
        </p15:guide>
        <p15:guide id="10" orient="horz" pos="445">
          <p15:clr>
            <a:srgbClr val="FBAE40"/>
          </p15:clr>
        </p15:guide>
        <p15:guide id="11" orient="horz" pos="190">
          <p15:clr>
            <a:srgbClr val="FBAE40"/>
          </p15:clr>
        </p15:guide>
        <p15:guide id="12" orient="horz" pos="470">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1_Divider 1">
    <p:spTree>
      <p:nvGrpSpPr>
        <p:cNvPr id="1" name=""/>
        <p:cNvGrpSpPr/>
        <p:nvPr/>
      </p:nvGrpSpPr>
      <p:grpSpPr>
        <a:xfrm>
          <a:off x="0" y="0"/>
          <a:ext cx="0" cy="0"/>
          <a:chOff x="0" y="0"/>
          <a:chExt cx="0" cy="0"/>
        </a:xfrm>
      </p:grpSpPr>
      <p:sp>
        <p:nvSpPr>
          <p:cNvPr id="64" name="Rectangle 63">
            <a:extLst>
              <a:ext uri="{FF2B5EF4-FFF2-40B4-BE49-F238E27FC236}">
                <a16:creationId xmlns:a16="http://schemas.microsoft.com/office/drawing/2014/main" id="{D28111B7-74CD-44A1-A1B0-45CCA1A2FD64}"/>
              </a:ext>
            </a:extLst>
          </p:cNvPr>
          <p:cNvSpPr/>
          <p:nvPr/>
        </p:nvSpPr>
        <p:spPr>
          <a:xfrm>
            <a:off x="-1" y="0"/>
            <a:ext cx="12191999" cy="6858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7" name="Picture 16" descr="A group of children raising their hands&#10;&#10;Description automatically generated with medium confidence">
            <a:extLst>
              <a:ext uri="{FF2B5EF4-FFF2-40B4-BE49-F238E27FC236}">
                <a16:creationId xmlns:a16="http://schemas.microsoft.com/office/drawing/2014/main" id="{0AC666BF-0A9E-457E-9081-BAE102B1C66D}"/>
              </a:ext>
            </a:extLst>
          </p:cNvPr>
          <p:cNvPicPr>
            <a:picLocks noChangeAspect="1"/>
          </p:cNvPicPr>
          <p:nvPr userDrawn="1"/>
        </p:nvPicPr>
        <p:blipFill rotWithShape="1">
          <a:blip r:embed="rId2" cstate="print">
            <a:extLst>
              <a:ext uri="{28A0092B-C50C-407E-A947-70E740481C1C}">
                <a14:useLocalDpi xmlns:a14="http://schemas.microsoft.com/office/drawing/2010/main"/>
              </a:ext>
            </a:extLst>
          </a:blip>
          <a:srcRect/>
          <a:stretch/>
        </p:blipFill>
        <p:spPr>
          <a:xfrm flipH="1">
            <a:off x="5838091" y="0"/>
            <a:ext cx="6353909" cy="6858000"/>
          </a:xfrm>
          <a:prstGeom prst="rect">
            <a:avLst/>
          </a:prstGeom>
        </p:spPr>
      </p:pic>
      <p:sp>
        <p:nvSpPr>
          <p:cNvPr id="15" name="Freeform: Shape 14">
            <a:extLst>
              <a:ext uri="{FF2B5EF4-FFF2-40B4-BE49-F238E27FC236}">
                <a16:creationId xmlns:a16="http://schemas.microsoft.com/office/drawing/2014/main" id="{A1FBCB54-E794-49A1-88A5-C1311FDDE818}"/>
              </a:ext>
            </a:extLst>
          </p:cNvPr>
          <p:cNvSpPr/>
          <p:nvPr/>
        </p:nvSpPr>
        <p:spPr>
          <a:xfrm>
            <a:off x="1296785" y="0"/>
            <a:ext cx="10895215" cy="6858000"/>
          </a:xfrm>
          <a:custGeom>
            <a:avLst/>
            <a:gdLst>
              <a:gd name="connsiteX0" fmla="*/ 7697840 w 10895215"/>
              <a:gd name="connsiteY0" fmla="*/ 0 h 6858000"/>
              <a:gd name="connsiteX1" fmla="*/ 10895215 w 10895215"/>
              <a:gd name="connsiteY1" fmla="*/ 0 h 6858000"/>
              <a:gd name="connsiteX2" fmla="*/ 10895215 w 10895215"/>
              <a:gd name="connsiteY2" fmla="*/ 1740319 h 6858000"/>
              <a:gd name="connsiteX3" fmla="*/ 10713792 w 10895215"/>
              <a:gd name="connsiteY3" fmla="*/ 1769574 h 6858000"/>
              <a:gd name="connsiteX4" fmla="*/ 10458053 w 10895215"/>
              <a:gd name="connsiteY4" fmla="*/ 1783542 h 6858000"/>
              <a:gd name="connsiteX5" fmla="*/ 7792213 w 10895215"/>
              <a:gd name="connsiteY5" fmla="*/ 195534 h 6858000"/>
              <a:gd name="connsiteX6" fmla="*/ 247769 w 10895215"/>
              <a:gd name="connsiteY6" fmla="*/ 0 h 6858000"/>
              <a:gd name="connsiteX7" fmla="*/ 4683648 w 10895215"/>
              <a:gd name="connsiteY7" fmla="*/ 0 h 6858000"/>
              <a:gd name="connsiteX8" fmla="*/ 4743056 w 10895215"/>
              <a:gd name="connsiteY8" fmla="*/ 73296 h 6858000"/>
              <a:gd name="connsiteX9" fmla="*/ 4820819 w 10895215"/>
              <a:gd name="connsiteY9" fmla="*/ 1045031 h 6858000"/>
              <a:gd name="connsiteX10" fmla="*/ 4548672 w 10895215"/>
              <a:gd name="connsiteY10" fmla="*/ 2405453 h 6858000"/>
              <a:gd name="connsiteX11" fmla="*/ 8008765 w 10895215"/>
              <a:gd name="connsiteY11" fmla="*/ 5825944 h 6858000"/>
              <a:gd name="connsiteX12" fmla="*/ 10839534 w 10895215"/>
              <a:gd name="connsiteY12" fmla="*/ 4324698 h 6858000"/>
              <a:gd name="connsiteX13" fmla="*/ 10895215 w 10895215"/>
              <a:gd name="connsiteY13" fmla="*/ 4233853 h 6858000"/>
              <a:gd name="connsiteX14" fmla="*/ 10895215 w 10895215"/>
              <a:gd name="connsiteY14" fmla="*/ 6858000 h 6858000"/>
              <a:gd name="connsiteX15" fmla="*/ 4796963 w 10895215"/>
              <a:gd name="connsiteY15" fmla="*/ 6858000 h 6858000"/>
              <a:gd name="connsiteX16" fmla="*/ 4712794 w 10895215"/>
              <a:gd name="connsiteY16" fmla="*/ 6798683 h 6858000"/>
              <a:gd name="connsiteX17" fmla="*/ 2488163 w 10895215"/>
              <a:gd name="connsiteY17" fmla="*/ 2405453 h 6858000"/>
              <a:gd name="connsiteX18" fmla="*/ 2527037 w 10895215"/>
              <a:gd name="connsiteY18" fmla="*/ 1666942 h 6858000"/>
              <a:gd name="connsiteX19" fmla="*/ 1049692 w 10895215"/>
              <a:gd name="connsiteY19" fmla="*/ 1666942 h 6858000"/>
              <a:gd name="connsiteX20" fmla="*/ 0 w 10895215"/>
              <a:gd name="connsiteY20" fmla="*/ 656333 h 6858000"/>
              <a:gd name="connsiteX21" fmla="*/ 178366 w 10895215"/>
              <a:gd name="connsiteY21" fmla="*/ 80356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0895215" h="6858000">
                <a:moveTo>
                  <a:pt x="7697840" y="0"/>
                </a:moveTo>
                <a:lnTo>
                  <a:pt x="10895215" y="0"/>
                </a:lnTo>
                <a:lnTo>
                  <a:pt x="10895215" y="1740319"/>
                </a:lnTo>
                <a:lnTo>
                  <a:pt x="10713792" y="1769574"/>
                </a:lnTo>
                <a:cubicBezTo>
                  <a:pt x="10630570" y="1778684"/>
                  <a:pt x="10545527" y="1783542"/>
                  <a:pt x="10458053" y="1783542"/>
                </a:cubicBezTo>
                <a:cubicBezTo>
                  <a:pt x="9308731" y="1783542"/>
                  <a:pt x="8306419" y="1140530"/>
                  <a:pt x="7792213" y="195534"/>
                </a:cubicBezTo>
                <a:close/>
                <a:moveTo>
                  <a:pt x="247769" y="0"/>
                </a:moveTo>
                <a:lnTo>
                  <a:pt x="4683648" y="0"/>
                </a:lnTo>
                <a:lnTo>
                  <a:pt x="4743056" y="73296"/>
                </a:lnTo>
                <a:cubicBezTo>
                  <a:pt x="4937440" y="384257"/>
                  <a:pt x="4937440" y="734082"/>
                  <a:pt x="4820819" y="1045031"/>
                </a:cubicBezTo>
                <a:cubicBezTo>
                  <a:pt x="4626423" y="1472592"/>
                  <a:pt x="4548672" y="1939017"/>
                  <a:pt x="4548672" y="2405453"/>
                </a:cubicBezTo>
                <a:cubicBezTo>
                  <a:pt x="4548672" y="4310048"/>
                  <a:pt x="6103767" y="5825944"/>
                  <a:pt x="8008765" y="5825944"/>
                </a:cubicBezTo>
                <a:cubicBezTo>
                  <a:pt x="9175093" y="5825944"/>
                  <a:pt x="10219925" y="5233797"/>
                  <a:pt x="10839534" y="4324698"/>
                </a:cubicBezTo>
                <a:lnTo>
                  <a:pt x="10895215" y="4233853"/>
                </a:lnTo>
                <a:lnTo>
                  <a:pt x="10895215" y="6858000"/>
                </a:lnTo>
                <a:lnTo>
                  <a:pt x="4796963" y="6858000"/>
                </a:lnTo>
                <a:lnTo>
                  <a:pt x="4712794" y="6798683"/>
                </a:lnTo>
                <a:cubicBezTo>
                  <a:pt x="3365338" y="5800174"/>
                  <a:pt x="2488163" y="4205587"/>
                  <a:pt x="2488163" y="2405453"/>
                </a:cubicBezTo>
                <a:cubicBezTo>
                  <a:pt x="2488163" y="2172241"/>
                  <a:pt x="2527037" y="1939017"/>
                  <a:pt x="2527037" y="1666942"/>
                </a:cubicBezTo>
                <a:lnTo>
                  <a:pt x="1049692" y="1666942"/>
                </a:lnTo>
                <a:cubicBezTo>
                  <a:pt x="466529" y="1666942"/>
                  <a:pt x="0" y="1239380"/>
                  <a:pt x="0" y="656333"/>
                </a:cubicBezTo>
                <a:cubicBezTo>
                  <a:pt x="0" y="437694"/>
                  <a:pt x="65606" y="240919"/>
                  <a:pt x="178366" y="80356"/>
                </a:cubicBezTo>
                <a:close/>
              </a:path>
            </a:pathLst>
          </a:custGeom>
          <a:solidFill>
            <a:schemeClr val="accent4"/>
          </a:solidFill>
          <a:ln w="3352" cap="flat">
            <a:noFill/>
            <a:prstDash val="solid"/>
            <a:miter/>
          </a:ln>
        </p:spPr>
        <p:txBody>
          <a:bodyPr wrap="square" rtlCol="0" anchor="ctr">
            <a:noAutofit/>
          </a:bodyPr>
          <a:lstStyle/>
          <a:p>
            <a:endParaRPr lang="en-GB"/>
          </a:p>
        </p:txBody>
      </p:sp>
      <p:pic>
        <p:nvPicPr>
          <p:cNvPr id="18" name="Picture 17" descr="A picture containing person, indoor, child, green&#10;&#10;Description automatically generated">
            <a:extLst>
              <a:ext uri="{FF2B5EF4-FFF2-40B4-BE49-F238E27FC236}">
                <a16:creationId xmlns:a16="http://schemas.microsoft.com/office/drawing/2014/main" id="{101A35FD-D2AB-4C01-9F48-74029DF620AD}"/>
              </a:ext>
            </a:extLst>
          </p:cNvPr>
          <p:cNvPicPr>
            <a:picLocks noChangeAspect="1"/>
          </p:cNvPicPr>
          <p:nvPr userDrawn="1"/>
        </p:nvPicPr>
        <p:blipFill>
          <a:blip r:embed="rId3"/>
          <a:stretch>
            <a:fillRect/>
          </a:stretch>
        </p:blipFill>
        <p:spPr>
          <a:xfrm>
            <a:off x="4026441" y="0"/>
            <a:ext cx="3231453" cy="6858000"/>
          </a:xfrm>
          <a:prstGeom prst="rect">
            <a:avLst/>
          </a:prstGeom>
        </p:spPr>
      </p:pic>
      <p:sp>
        <p:nvSpPr>
          <p:cNvPr id="23" name="Title 1">
            <a:extLst>
              <a:ext uri="{FF2B5EF4-FFF2-40B4-BE49-F238E27FC236}">
                <a16:creationId xmlns:a16="http://schemas.microsoft.com/office/drawing/2014/main" id="{40E528E5-0308-489B-84A7-DB3F8308F507}"/>
              </a:ext>
            </a:extLst>
          </p:cNvPr>
          <p:cNvSpPr>
            <a:spLocks noGrp="1"/>
          </p:cNvSpPr>
          <p:nvPr>
            <p:ph type="title" hasCustomPrompt="1"/>
          </p:nvPr>
        </p:nvSpPr>
        <p:spPr>
          <a:xfrm>
            <a:off x="0" y="2321407"/>
            <a:ext cx="11202928" cy="1641927"/>
          </a:xfrm>
          <a:prstGeom prst="rect">
            <a:avLst/>
          </a:prstGeom>
        </p:spPr>
        <p:txBody>
          <a:bodyPr vert="horz" lIns="432000" tIns="72000" rIns="360000" bIns="45720" rtlCol="0" anchor="b" anchorCtr="0">
            <a:noAutofit/>
          </a:bodyPr>
          <a:lstStyle>
            <a:lvl1pPr>
              <a:defRPr lang="en-GB" sz="5000" b="1" cap="all" spc="-20" baseline="0" dirty="0">
                <a:solidFill>
                  <a:schemeClr val="bg1"/>
                </a:solidFill>
                <a:latin typeface="+mj-lt"/>
                <a:ea typeface="Roboto" panose="02000000000000000000" pitchFamily="2" charset="0"/>
                <a:cs typeface="Open Sans" panose="020B0606030504020204" pitchFamily="34" charset="0"/>
              </a:defRPr>
            </a:lvl1pPr>
          </a:lstStyle>
          <a:p>
            <a:pPr marL="0" lvl="0"/>
            <a:r>
              <a:rPr lang="en-US"/>
              <a:t>DIVIDER </a:t>
            </a:r>
            <a:br>
              <a:rPr lang="en-US"/>
            </a:br>
            <a:r>
              <a:rPr lang="en-US"/>
              <a:t>TITLE</a:t>
            </a:r>
            <a:endParaRPr lang="en-GB"/>
          </a:p>
        </p:txBody>
      </p:sp>
      <p:sp>
        <p:nvSpPr>
          <p:cNvPr id="6" name="Text Placeholder 5">
            <a:extLst>
              <a:ext uri="{FF2B5EF4-FFF2-40B4-BE49-F238E27FC236}">
                <a16:creationId xmlns:a16="http://schemas.microsoft.com/office/drawing/2014/main" id="{7F25AB6F-6F40-44B6-B455-3357516C49F6}"/>
              </a:ext>
            </a:extLst>
          </p:cNvPr>
          <p:cNvSpPr>
            <a:spLocks noGrp="1"/>
          </p:cNvSpPr>
          <p:nvPr>
            <p:ph type="body" sz="quarter" idx="12" hasCustomPrompt="1"/>
          </p:nvPr>
        </p:nvSpPr>
        <p:spPr>
          <a:xfrm>
            <a:off x="0" y="3939619"/>
            <a:ext cx="11184732" cy="731837"/>
          </a:xfrm>
          <a:prstGeom prst="rect">
            <a:avLst/>
          </a:prstGeom>
        </p:spPr>
        <p:txBody>
          <a:bodyPr vert="horz" lIns="432000" tIns="72000" rIns="360000" bIns="45720" rtlCol="0" anchor="t" anchorCtr="0">
            <a:noAutofit/>
          </a:bodyPr>
          <a:lstStyle>
            <a:lvl1pPr marL="228600" indent="-228600">
              <a:buNone/>
              <a:defRPr lang="en-US" sz="3000" b="0" cap="all" spc="-20" baseline="0" smtClean="0">
                <a:solidFill>
                  <a:schemeClr val="bg1"/>
                </a:solidFill>
                <a:ea typeface="Roboto" panose="02000000000000000000" pitchFamily="2" charset="0"/>
                <a:cs typeface="Open Sans" panose="020B0606030504020204" pitchFamily="34" charset="0"/>
              </a:defRPr>
            </a:lvl1pPr>
            <a:lvl2pPr marL="228600" indent="0">
              <a:buNone/>
              <a:defRPr lang="en-US" sz="1800" smtClean="0"/>
            </a:lvl2pPr>
            <a:lvl3pPr>
              <a:defRPr lang="en-US" sz="1800" smtClean="0"/>
            </a:lvl3pPr>
            <a:lvl4pPr>
              <a:defRPr lang="en-US" smtClean="0"/>
            </a:lvl4pPr>
            <a:lvl5pPr>
              <a:defRPr lang="en-GB"/>
            </a:lvl5pPr>
          </a:lstStyle>
          <a:p>
            <a:pPr marL="228600" lvl="0" indent="-457200">
              <a:spcBef>
                <a:spcPct val="0"/>
              </a:spcBef>
            </a:pPr>
            <a:r>
              <a:rPr lang="en-US"/>
              <a:t>SUB DIVIDER </a:t>
            </a:r>
          </a:p>
          <a:p>
            <a:pPr marL="228600" lvl="0" indent="-457200">
              <a:spcBef>
                <a:spcPct val="0"/>
              </a:spcBef>
            </a:pPr>
            <a:r>
              <a:rPr lang="en-US"/>
              <a:t>TITLE</a:t>
            </a:r>
          </a:p>
        </p:txBody>
      </p:sp>
    </p:spTree>
    <p:extLst>
      <p:ext uri="{BB962C8B-B14F-4D97-AF65-F5344CB8AC3E}">
        <p14:creationId xmlns:p14="http://schemas.microsoft.com/office/powerpoint/2010/main" val="6874472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2160">
          <p15:clr>
            <a:srgbClr val="FBAE40"/>
          </p15:clr>
        </p15:guide>
        <p15:guide id="2" pos="3840">
          <p15:clr>
            <a:srgbClr val="FBAE40"/>
          </p15:clr>
        </p15:guide>
        <p15:guide id="4" orient="horz" pos="750">
          <p15:clr>
            <a:srgbClr val="FBAE40"/>
          </p15:clr>
        </p15:guide>
        <p15:guide id="10" orient="horz" pos="445">
          <p15:clr>
            <a:srgbClr val="FBAE40"/>
          </p15:clr>
        </p15:guide>
        <p15:guide id="11" orient="horz" pos="210">
          <p15:clr>
            <a:srgbClr val="FBAE40"/>
          </p15:clr>
        </p15:guide>
        <p15:guide id="12" orient="horz" pos="470">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1_Divider 2">
    <p:spTree>
      <p:nvGrpSpPr>
        <p:cNvPr id="1" name=""/>
        <p:cNvGrpSpPr/>
        <p:nvPr/>
      </p:nvGrpSpPr>
      <p:grpSpPr>
        <a:xfrm>
          <a:off x="0" y="0"/>
          <a:ext cx="0" cy="0"/>
          <a:chOff x="0" y="0"/>
          <a:chExt cx="0" cy="0"/>
        </a:xfrm>
      </p:grpSpPr>
      <p:sp>
        <p:nvSpPr>
          <p:cNvPr id="17" name="Rectangle 16">
            <a:extLst>
              <a:ext uri="{FF2B5EF4-FFF2-40B4-BE49-F238E27FC236}">
                <a16:creationId xmlns:a16="http://schemas.microsoft.com/office/drawing/2014/main" id="{BF9CB9C1-B1C0-4918-9942-D813569BEC4D}"/>
              </a:ext>
            </a:extLst>
          </p:cNvPr>
          <p:cNvSpPr/>
          <p:nvPr/>
        </p:nvSpPr>
        <p:spPr>
          <a:xfrm>
            <a:off x="0" y="0"/>
            <a:ext cx="12192000" cy="68580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Freeform: Shape 24">
            <a:extLst>
              <a:ext uri="{FF2B5EF4-FFF2-40B4-BE49-F238E27FC236}">
                <a16:creationId xmlns:a16="http://schemas.microsoft.com/office/drawing/2014/main" id="{500B54D0-5763-4B13-B9F3-253B9F9FF13A}"/>
              </a:ext>
            </a:extLst>
          </p:cNvPr>
          <p:cNvSpPr/>
          <p:nvPr userDrawn="1"/>
        </p:nvSpPr>
        <p:spPr>
          <a:xfrm>
            <a:off x="3977391" y="0"/>
            <a:ext cx="8216281" cy="6858001"/>
          </a:xfrm>
          <a:custGeom>
            <a:avLst/>
            <a:gdLst>
              <a:gd name="connsiteX0" fmla="*/ 343453 w 8216281"/>
              <a:gd name="connsiteY0" fmla="*/ 0 h 6858001"/>
              <a:gd name="connsiteX1" fmla="*/ 2752559 w 8216281"/>
              <a:gd name="connsiteY1" fmla="*/ 0 h 6858001"/>
              <a:gd name="connsiteX2" fmla="*/ 2594184 w 8216281"/>
              <a:gd name="connsiteY2" fmla="*/ 291384 h 6858001"/>
              <a:gd name="connsiteX3" fmla="*/ 2188859 w 8216281"/>
              <a:gd name="connsiteY3" fmla="*/ 2011546 h 6858001"/>
              <a:gd name="connsiteX4" fmla="*/ 6277474 w 8216281"/>
              <a:gd name="connsiteY4" fmla="*/ 6099290 h 6858001"/>
              <a:gd name="connsiteX5" fmla="*/ 7929435 w 8216281"/>
              <a:gd name="connsiteY5" fmla="*/ 6099290 h 6858001"/>
              <a:gd name="connsiteX6" fmla="*/ 7929435 w 8216281"/>
              <a:gd name="connsiteY6" fmla="*/ 690248 h 6858001"/>
              <a:gd name="connsiteX7" fmla="*/ 8099796 w 8216281"/>
              <a:gd name="connsiteY7" fmla="*/ 101867 h 6858001"/>
              <a:gd name="connsiteX8" fmla="*/ 8172771 w 8216281"/>
              <a:gd name="connsiteY8" fmla="*/ 0 h 6858001"/>
              <a:gd name="connsiteX9" fmla="*/ 8216281 w 8216281"/>
              <a:gd name="connsiteY9" fmla="*/ 0 h 6858001"/>
              <a:gd name="connsiteX10" fmla="*/ 8216281 w 8216281"/>
              <a:gd name="connsiteY10" fmla="*/ 6858001 h 6858001"/>
              <a:gd name="connsiteX11" fmla="*/ 2318600 w 8216281"/>
              <a:gd name="connsiteY11" fmla="*/ 6858001 h 6858001"/>
              <a:gd name="connsiteX12" fmla="*/ 2283515 w 8216281"/>
              <a:gd name="connsiteY12" fmla="*/ 6830721 h 6858001"/>
              <a:gd name="connsiteX13" fmla="*/ 0 w 8216281"/>
              <a:gd name="connsiteY13" fmla="*/ 2011546 h 6858001"/>
              <a:gd name="connsiteX14" fmla="*/ 219965 w 8216281"/>
              <a:gd name="connsiteY14" fmla="*/ 382834 h 68580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8216281" h="6858001">
                <a:moveTo>
                  <a:pt x="343453" y="0"/>
                </a:moveTo>
                <a:lnTo>
                  <a:pt x="2752559" y="0"/>
                </a:lnTo>
                <a:lnTo>
                  <a:pt x="2594184" y="291384"/>
                </a:lnTo>
                <a:cubicBezTo>
                  <a:pt x="2334050" y="824446"/>
                  <a:pt x="2188859" y="1417994"/>
                  <a:pt x="2188859" y="2011546"/>
                </a:cubicBezTo>
                <a:cubicBezTo>
                  <a:pt x="2188859" y="4241219"/>
                  <a:pt x="4006014" y="6099290"/>
                  <a:pt x="6277474" y="6099290"/>
                </a:cubicBezTo>
                <a:lnTo>
                  <a:pt x="7929435" y="6099290"/>
                </a:lnTo>
                <a:lnTo>
                  <a:pt x="7929435" y="690248"/>
                </a:lnTo>
                <a:cubicBezTo>
                  <a:pt x="7929435" y="483799"/>
                  <a:pt x="7991385" y="277350"/>
                  <a:pt x="8099796" y="101867"/>
                </a:cubicBezTo>
                <a:lnTo>
                  <a:pt x="8172771" y="0"/>
                </a:lnTo>
                <a:lnTo>
                  <a:pt x="8216281" y="0"/>
                </a:lnTo>
                <a:lnTo>
                  <a:pt x="8216281" y="6858001"/>
                </a:lnTo>
                <a:lnTo>
                  <a:pt x="2318600" y="6858001"/>
                </a:lnTo>
                <a:lnTo>
                  <a:pt x="2283515" y="6830721"/>
                </a:lnTo>
                <a:cubicBezTo>
                  <a:pt x="888579" y="5691387"/>
                  <a:pt x="0" y="3962516"/>
                  <a:pt x="0" y="2011546"/>
                </a:cubicBezTo>
                <a:cubicBezTo>
                  <a:pt x="0" y="1454125"/>
                  <a:pt x="75500" y="908318"/>
                  <a:pt x="219965" y="382834"/>
                </a:cubicBezTo>
                <a:close/>
              </a:path>
            </a:pathLst>
          </a:custGeom>
          <a:solidFill>
            <a:schemeClr val="accent1"/>
          </a:solidFill>
          <a:ln w="3352" cap="flat">
            <a:noFill/>
            <a:prstDash val="solid"/>
            <a:miter/>
          </a:ln>
        </p:spPr>
        <p:txBody>
          <a:bodyPr wrap="square" rtlCol="0" anchor="ctr">
            <a:noAutofit/>
          </a:bodyPr>
          <a:lstStyle/>
          <a:p>
            <a:endParaRPr lang="en-GB"/>
          </a:p>
        </p:txBody>
      </p:sp>
      <p:sp>
        <p:nvSpPr>
          <p:cNvPr id="23" name="Title 1">
            <a:extLst>
              <a:ext uri="{FF2B5EF4-FFF2-40B4-BE49-F238E27FC236}">
                <a16:creationId xmlns:a16="http://schemas.microsoft.com/office/drawing/2014/main" id="{40E528E5-0308-489B-84A7-DB3F8308F507}"/>
              </a:ext>
            </a:extLst>
          </p:cNvPr>
          <p:cNvSpPr>
            <a:spLocks noGrp="1"/>
          </p:cNvSpPr>
          <p:nvPr>
            <p:ph type="title" hasCustomPrompt="1"/>
          </p:nvPr>
        </p:nvSpPr>
        <p:spPr>
          <a:xfrm>
            <a:off x="0" y="2321407"/>
            <a:ext cx="11202928" cy="1641927"/>
          </a:xfrm>
          <a:prstGeom prst="rect">
            <a:avLst/>
          </a:prstGeom>
        </p:spPr>
        <p:txBody>
          <a:bodyPr vert="horz" lIns="432000" tIns="72000" rIns="360000" bIns="45720" rtlCol="0" anchor="b" anchorCtr="0">
            <a:noAutofit/>
          </a:bodyPr>
          <a:lstStyle>
            <a:lvl1pPr>
              <a:defRPr lang="en-GB" sz="5000" b="1" cap="all" spc="-20" baseline="0" dirty="0">
                <a:solidFill>
                  <a:schemeClr val="tx1">
                    <a:lumMod val="75000"/>
                  </a:schemeClr>
                </a:solidFill>
                <a:latin typeface="+mj-lt"/>
                <a:ea typeface="Roboto" panose="02000000000000000000" pitchFamily="2" charset="0"/>
                <a:cs typeface="Open Sans" panose="020B0606030504020204" pitchFamily="34" charset="0"/>
              </a:defRPr>
            </a:lvl1pPr>
          </a:lstStyle>
          <a:p>
            <a:pPr marL="0" lvl="0"/>
            <a:r>
              <a:rPr lang="en-US"/>
              <a:t>DIVIDER </a:t>
            </a:r>
            <a:br>
              <a:rPr lang="en-US"/>
            </a:br>
            <a:r>
              <a:rPr lang="en-US"/>
              <a:t>TITLE</a:t>
            </a:r>
            <a:endParaRPr lang="en-GB"/>
          </a:p>
        </p:txBody>
      </p:sp>
      <p:sp>
        <p:nvSpPr>
          <p:cNvPr id="6" name="Text Placeholder 5">
            <a:extLst>
              <a:ext uri="{FF2B5EF4-FFF2-40B4-BE49-F238E27FC236}">
                <a16:creationId xmlns:a16="http://schemas.microsoft.com/office/drawing/2014/main" id="{7F25AB6F-6F40-44B6-B455-3357516C49F6}"/>
              </a:ext>
            </a:extLst>
          </p:cNvPr>
          <p:cNvSpPr>
            <a:spLocks noGrp="1"/>
          </p:cNvSpPr>
          <p:nvPr>
            <p:ph type="body" sz="quarter" idx="12" hasCustomPrompt="1"/>
          </p:nvPr>
        </p:nvSpPr>
        <p:spPr>
          <a:xfrm>
            <a:off x="0" y="3939619"/>
            <a:ext cx="11184732" cy="731837"/>
          </a:xfrm>
          <a:prstGeom prst="rect">
            <a:avLst/>
          </a:prstGeom>
        </p:spPr>
        <p:txBody>
          <a:bodyPr vert="horz" lIns="432000" tIns="72000" rIns="360000" bIns="45720" rtlCol="0" anchor="t" anchorCtr="0">
            <a:noAutofit/>
          </a:bodyPr>
          <a:lstStyle>
            <a:lvl1pPr marL="317500" indent="-546100">
              <a:buNone/>
              <a:tabLst/>
              <a:defRPr lang="en-US" sz="3000" b="0" cap="all" spc="-20" baseline="0" smtClean="0">
                <a:solidFill>
                  <a:schemeClr val="tx1">
                    <a:lumMod val="75000"/>
                  </a:schemeClr>
                </a:solidFill>
                <a:ea typeface="Roboto" panose="02000000000000000000" pitchFamily="2" charset="0"/>
                <a:cs typeface="Open Sans" panose="020B0606030504020204" pitchFamily="34" charset="0"/>
              </a:defRPr>
            </a:lvl1pPr>
            <a:lvl2pPr marL="228600" indent="0">
              <a:buNone/>
              <a:defRPr lang="en-US" sz="1800" smtClean="0"/>
            </a:lvl2pPr>
            <a:lvl3pPr>
              <a:defRPr lang="en-US" sz="1800" smtClean="0"/>
            </a:lvl3pPr>
            <a:lvl4pPr>
              <a:defRPr lang="en-US" smtClean="0"/>
            </a:lvl4pPr>
            <a:lvl5pPr>
              <a:defRPr lang="en-GB"/>
            </a:lvl5pPr>
          </a:lstStyle>
          <a:p>
            <a:pPr marL="228600" lvl="0" indent="-457200">
              <a:spcBef>
                <a:spcPct val="0"/>
              </a:spcBef>
            </a:pPr>
            <a:r>
              <a:rPr lang="en-US"/>
              <a:t>SUB DIVIDER TITLE</a:t>
            </a:r>
          </a:p>
        </p:txBody>
      </p:sp>
    </p:spTree>
    <p:extLst>
      <p:ext uri="{BB962C8B-B14F-4D97-AF65-F5344CB8AC3E}">
        <p14:creationId xmlns:p14="http://schemas.microsoft.com/office/powerpoint/2010/main" val="41046715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2160">
          <p15:clr>
            <a:srgbClr val="FBAE40"/>
          </p15:clr>
        </p15:guide>
        <p15:guide id="2" pos="3840">
          <p15:clr>
            <a:srgbClr val="FBAE40"/>
          </p15:clr>
        </p15:guide>
        <p15:guide id="4" orient="horz" pos="750">
          <p15:clr>
            <a:srgbClr val="FBAE40"/>
          </p15:clr>
        </p15:guide>
        <p15:guide id="10" orient="horz" pos="445">
          <p15:clr>
            <a:srgbClr val="FBAE40"/>
          </p15:clr>
        </p15:guide>
        <p15:guide id="11" orient="horz" pos="190">
          <p15:clr>
            <a:srgbClr val="FBAE40"/>
          </p15:clr>
        </p15:guide>
        <p15:guide id="12" orient="horz" pos="470">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Divider 6">
    <p:spTree>
      <p:nvGrpSpPr>
        <p:cNvPr id="1" name=""/>
        <p:cNvGrpSpPr/>
        <p:nvPr/>
      </p:nvGrpSpPr>
      <p:grpSpPr>
        <a:xfrm>
          <a:off x="0" y="0"/>
          <a:ext cx="0" cy="0"/>
          <a:chOff x="0" y="0"/>
          <a:chExt cx="0" cy="0"/>
        </a:xfrm>
      </p:grpSpPr>
      <p:sp>
        <p:nvSpPr>
          <p:cNvPr id="21" name="Rectangle 20">
            <a:extLst>
              <a:ext uri="{FF2B5EF4-FFF2-40B4-BE49-F238E27FC236}">
                <a16:creationId xmlns:a16="http://schemas.microsoft.com/office/drawing/2014/main" id="{3C5FEBA5-5EAD-469F-95E2-4E5E28AD82E9}"/>
              </a:ext>
            </a:extLst>
          </p:cNvPr>
          <p:cNvSpPr/>
          <p:nvPr/>
        </p:nvSpPr>
        <p:spPr>
          <a:xfrm>
            <a:off x="1" y="0"/>
            <a:ext cx="12191999" cy="6864055"/>
          </a:xfrm>
          <a:prstGeom prst="rect">
            <a:avLst/>
          </a:prstGeom>
          <a:solidFill>
            <a:srgbClr val="143C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0" name="Freeform: Shape 29">
            <a:extLst>
              <a:ext uri="{FF2B5EF4-FFF2-40B4-BE49-F238E27FC236}">
                <a16:creationId xmlns:a16="http://schemas.microsoft.com/office/drawing/2014/main" id="{91663108-B06B-41DF-92EA-616B9606E348}"/>
              </a:ext>
            </a:extLst>
          </p:cNvPr>
          <p:cNvSpPr/>
          <p:nvPr/>
        </p:nvSpPr>
        <p:spPr>
          <a:xfrm>
            <a:off x="4700608" y="1"/>
            <a:ext cx="7491391" cy="6857999"/>
          </a:xfrm>
          <a:custGeom>
            <a:avLst/>
            <a:gdLst>
              <a:gd name="connsiteX0" fmla="*/ 7530799 w 7530799"/>
              <a:gd name="connsiteY0" fmla="*/ 2688314 h 6857999"/>
              <a:gd name="connsiteX1" fmla="*/ 7530799 w 7530799"/>
              <a:gd name="connsiteY1" fmla="*/ 4711468 h 6857999"/>
              <a:gd name="connsiteX2" fmla="*/ 7509528 w 7530799"/>
              <a:gd name="connsiteY2" fmla="*/ 4717015 h 6857999"/>
              <a:gd name="connsiteX3" fmla="*/ 6488226 w 7530799"/>
              <a:gd name="connsiteY3" fmla="*/ 6111890 h 6857999"/>
              <a:gd name="connsiteX4" fmla="*/ 6661282 w 7530799"/>
              <a:gd name="connsiteY4" fmla="*/ 6825289 h 6857999"/>
              <a:gd name="connsiteX5" fmla="*/ 6680375 w 7530799"/>
              <a:gd name="connsiteY5" fmla="*/ 6857999 h 6857999"/>
              <a:gd name="connsiteX6" fmla="*/ 4579650 w 7530799"/>
              <a:gd name="connsiteY6" fmla="*/ 6857999 h 6857999"/>
              <a:gd name="connsiteX7" fmla="*/ 4521607 w 7530799"/>
              <a:gd name="connsiteY7" fmla="*/ 6504430 h 6857999"/>
              <a:gd name="connsiteX8" fmla="*/ 4500512 w 7530799"/>
              <a:gd name="connsiteY8" fmla="*/ 6111890 h 6857999"/>
              <a:gd name="connsiteX9" fmla="*/ 7423794 w 7530799"/>
              <a:gd name="connsiteY9" fmla="*/ 2701815 h 6857999"/>
              <a:gd name="connsiteX10" fmla="*/ 4650528 w 7530799"/>
              <a:gd name="connsiteY10" fmla="*/ 0 h 6857999"/>
              <a:gd name="connsiteX11" fmla="*/ 7530799 w 7530799"/>
              <a:gd name="connsiteY11" fmla="*/ 0 h 6857999"/>
              <a:gd name="connsiteX12" fmla="*/ 7530799 w 7530799"/>
              <a:gd name="connsiteY12" fmla="*/ 1987302 h 6857999"/>
              <a:gd name="connsiteX13" fmla="*/ 4650528 w 7530799"/>
              <a:gd name="connsiteY13" fmla="*/ 1987302 h 6857999"/>
              <a:gd name="connsiteX14" fmla="*/ 1987725 w 7530799"/>
              <a:gd name="connsiteY14" fmla="*/ 4649539 h 6857999"/>
              <a:gd name="connsiteX15" fmla="*/ 1987725 w 7530799"/>
              <a:gd name="connsiteY15" fmla="*/ 4912004 h 6857999"/>
              <a:gd name="connsiteX16" fmla="*/ 2770625 w 7530799"/>
              <a:gd name="connsiteY16" fmla="*/ 6824317 h 6857999"/>
              <a:gd name="connsiteX17" fmla="*/ 2807336 w 7530799"/>
              <a:gd name="connsiteY17" fmla="*/ 6857999 h 6857999"/>
              <a:gd name="connsiteX18" fmla="*/ 429974 w 7530799"/>
              <a:gd name="connsiteY18" fmla="*/ 6857999 h 6857999"/>
              <a:gd name="connsiteX19" fmla="*/ 368010 w 7530799"/>
              <a:gd name="connsiteY19" fmla="*/ 6729988 h 6857999"/>
              <a:gd name="connsiteX20" fmla="*/ 0 w 7530799"/>
              <a:gd name="connsiteY20" fmla="*/ 4912004 h 6857999"/>
              <a:gd name="connsiteX21" fmla="*/ 0 w 7530799"/>
              <a:gd name="connsiteY21" fmla="*/ 4649539 h 6857999"/>
              <a:gd name="connsiteX22" fmla="*/ 4650528 w 7530799"/>
              <a:gd name="connsiteY22" fmla="*/ 0 h 6857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7530799" h="6857999">
                <a:moveTo>
                  <a:pt x="7530799" y="2688314"/>
                </a:moveTo>
                <a:lnTo>
                  <a:pt x="7530799" y="4711468"/>
                </a:lnTo>
                <a:lnTo>
                  <a:pt x="7509528" y="4717015"/>
                </a:lnTo>
                <a:cubicBezTo>
                  <a:pt x="6909127" y="4906591"/>
                  <a:pt x="6488226" y="5472105"/>
                  <a:pt x="6488226" y="6111890"/>
                </a:cubicBezTo>
                <a:cubicBezTo>
                  <a:pt x="6488226" y="6369676"/>
                  <a:pt x="6550490" y="6612816"/>
                  <a:pt x="6661282" y="6825289"/>
                </a:cubicBezTo>
                <a:lnTo>
                  <a:pt x="6680375" y="6857999"/>
                </a:lnTo>
                <a:lnTo>
                  <a:pt x="4579650" y="6857999"/>
                </a:lnTo>
                <a:lnTo>
                  <a:pt x="4521607" y="6504430"/>
                </a:lnTo>
                <a:cubicBezTo>
                  <a:pt x="4507543" y="6374365"/>
                  <a:pt x="4500512" y="6243128"/>
                  <a:pt x="4500512" y="6111890"/>
                </a:cubicBezTo>
                <a:cubicBezTo>
                  <a:pt x="4500512" y="4378858"/>
                  <a:pt x="5763380" y="2953784"/>
                  <a:pt x="7423794" y="2701815"/>
                </a:cubicBezTo>
                <a:close/>
                <a:moveTo>
                  <a:pt x="4650528" y="0"/>
                </a:moveTo>
                <a:lnTo>
                  <a:pt x="7530799" y="0"/>
                </a:lnTo>
                <a:lnTo>
                  <a:pt x="7530799" y="1987302"/>
                </a:lnTo>
                <a:lnTo>
                  <a:pt x="4650528" y="1987302"/>
                </a:lnTo>
                <a:cubicBezTo>
                  <a:pt x="3187856" y="1987302"/>
                  <a:pt x="1987725" y="3187177"/>
                  <a:pt x="1987725" y="4649539"/>
                </a:cubicBezTo>
                <a:lnTo>
                  <a:pt x="1987725" y="4912004"/>
                </a:lnTo>
                <a:cubicBezTo>
                  <a:pt x="1987725" y="5661930"/>
                  <a:pt x="2287758" y="6336864"/>
                  <a:pt x="2770625" y="6824317"/>
                </a:cubicBezTo>
                <a:lnTo>
                  <a:pt x="2807336" y="6857999"/>
                </a:lnTo>
                <a:lnTo>
                  <a:pt x="429974" y="6857999"/>
                </a:lnTo>
                <a:lnTo>
                  <a:pt x="368010" y="6729988"/>
                </a:lnTo>
                <a:cubicBezTo>
                  <a:pt x="131265" y="6172817"/>
                  <a:pt x="0" y="5558815"/>
                  <a:pt x="0" y="4912004"/>
                </a:cubicBezTo>
                <a:lnTo>
                  <a:pt x="0" y="4649539"/>
                </a:lnTo>
                <a:cubicBezTo>
                  <a:pt x="0" y="2099795"/>
                  <a:pt x="2100239" y="0"/>
                  <a:pt x="4650528" y="0"/>
                </a:cubicBezTo>
                <a:close/>
              </a:path>
            </a:pathLst>
          </a:custGeom>
          <a:solidFill>
            <a:srgbClr val="6C4796"/>
          </a:solidFill>
          <a:ln w="3352" cap="flat">
            <a:noFill/>
            <a:prstDash val="solid"/>
            <a:miter/>
          </a:ln>
        </p:spPr>
        <p:txBody>
          <a:bodyPr wrap="square" rtlCol="0" anchor="ctr">
            <a:noAutofit/>
          </a:bodyPr>
          <a:lstStyle/>
          <a:p>
            <a:endParaRPr lang="en-GB"/>
          </a:p>
        </p:txBody>
      </p:sp>
      <p:sp>
        <p:nvSpPr>
          <p:cNvPr id="23" name="Title 1">
            <a:extLst>
              <a:ext uri="{FF2B5EF4-FFF2-40B4-BE49-F238E27FC236}">
                <a16:creationId xmlns:a16="http://schemas.microsoft.com/office/drawing/2014/main" id="{40E528E5-0308-489B-84A7-DB3F8308F507}"/>
              </a:ext>
            </a:extLst>
          </p:cNvPr>
          <p:cNvSpPr>
            <a:spLocks noGrp="1"/>
          </p:cNvSpPr>
          <p:nvPr>
            <p:ph type="title" hasCustomPrompt="1"/>
          </p:nvPr>
        </p:nvSpPr>
        <p:spPr>
          <a:xfrm>
            <a:off x="0" y="2321407"/>
            <a:ext cx="6232711" cy="1641927"/>
          </a:xfrm>
          <a:prstGeom prst="rect">
            <a:avLst/>
          </a:prstGeom>
        </p:spPr>
        <p:txBody>
          <a:bodyPr vert="horz" lIns="432000" tIns="72000" rIns="360000" bIns="45720" rtlCol="0" anchor="b" anchorCtr="0">
            <a:noAutofit/>
          </a:bodyPr>
          <a:lstStyle>
            <a:lvl1pPr>
              <a:defRPr lang="en-GB" sz="5000" b="1" cap="all" spc="-20" baseline="0" dirty="0">
                <a:solidFill>
                  <a:schemeClr val="bg1"/>
                </a:solidFill>
                <a:latin typeface="+mj-lt"/>
                <a:ea typeface="Roboto" panose="02000000000000000000" pitchFamily="2" charset="0"/>
                <a:cs typeface="Open Sans" panose="020B0606030504020204" pitchFamily="34" charset="0"/>
              </a:defRPr>
            </a:lvl1pPr>
          </a:lstStyle>
          <a:p>
            <a:pPr marL="0" lvl="0"/>
            <a:r>
              <a:rPr lang="en-US"/>
              <a:t>DIVIDER </a:t>
            </a:r>
            <a:br>
              <a:rPr lang="en-US"/>
            </a:br>
            <a:r>
              <a:rPr lang="en-US"/>
              <a:t>TITLE</a:t>
            </a:r>
            <a:endParaRPr lang="en-GB"/>
          </a:p>
        </p:txBody>
      </p:sp>
      <p:sp>
        <p:nvSpPr>
          <p:cNvPr id="6" name="Text Placeholder 5">
            <a:extLst>
              <a:ext uri="{FF2B5EF4-FFF2-40B4-BE49-F238E27FC236}">
                <a16:creationId xmlns:a16="http://schemas.microsoft.com/office/drawing/2014/main" id="{7F25AB6F-6F40-44B6-B455-3357516C49F6}"/>
              </a:ext>
            </a:extLst>
          </p:cNvPr>
          <p:cNvSpPr>
            <a:spLocks noGrp="1"/>
          </p:cNvSpPr>
          <p:nvPr>
            <p:ph type="body" sz="quarter" idx="12" hasCustomPrompt="1"/>
          </p:nvPr>
        </p:nvSpPr>
        <p:spPr>
          <a:xfrm>
            <a:off x="1" y="3939619"/>
            <a:ext cx="6096000" cy="731837"/>
          </a:xfrm>
          <a:prstGeom prst="rect">
            <a:avLst/>
          </a:prstGeom>
        </p:spPr>
        <p:txBody>
          <a:bodyPr vert="horz" lIns="432000" tIns="72000" rIns="360000" bIns="45720" rtlCol="0" anchor="t" anchorCtr="0">
            <a:noAutofit/>
          </a:bodyPr>
          <a:lstStyle>
            <a:lvl1pPr marL="0" indent="0">
              <a:buNone/>
              <a:defRPr lang="en-US" sz="3000" b="0" cap="all" spc="-20" baseline="0" smtClean="0">
                <a:solidFill>
                  <a:schemeClr val="bg1"/>
                </a:solidFill>
                <a:ea typeface="Roboto" panose="02000000000000000000" pitchFamily="2" charset="0"/>
                <a:cs typeface="Open Sans" panose="020B0606030504020204" pitchFamily="34" charset="0"/>
              </a:defRPr>
            </a:lvl1pPr>
            <a:lvl2pPr marL="228600" indent="0">
              <a:buNone/>
              <a:defRPr lang="en-US" sz="1800" smtClean="0"/>
            </a:lvl2pPr>
            <a:lvl3pPr>
              <a:defRPr lang="en-US" sz="1800" smtClean="0"/>
            </a:lvl3pPr>
            <a:lvl4pPr>
              <a:defRPr lang="en-US" smtClean="0"/>
            </a:lvl4pPr>
            <a:lvl5pPr>
              <a:defRPr lang="en-GB"/>
            </a:lvl5pPr>
          </a:lstStyle>
          <a:p>
            <a:pPr marL="228600" lvl="0" indent="-457200">
              <a:spcBef>
                <a:spcPct val="0"/>
              </a:spcBef>
            </a:pPr>
            <a:r>
              <a:rPr lang="en-US"/>
              <a:t>SUB DIVIDER TITLE</a:t>
            </a:r>
          </a:p>
        </p:txBody>
      </p:sp>
    </p:spTree>
    <p:extLst>
      <p:ext uri="{BB962C8B-B14F-4D97-AF65-F5344CB8AC3E}">
        <p14:creationId xmlns:p14="http://schemas.microsoft.com/office/powerpoint/2010/main" val="978727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2160">
          <p15:clr>
            <a:srgbClr val="FBAE40"/>
          </p15:clr>
        </p15:guide>
        <p15:guide id="2" pos="3817">
          <p15:clr>
            <a:srgbClr val="FBAE40"/>
          </p15:clr>
        </p15:guide>
        <p15:guide id="4" orient="horz" pos="750">
          <p15:clr>
            <a:srgbClr val="FBAE40"/>
          </p15:clr>
        </p15:guide>
        <p15:guide id="10" orient="horz" pos="445">
          <p15:clr>
            <a:srgbClr val="FBAE40"/>
          </p15:clr>
        </p15:guide>
        <p15:guide id="11" orient="horz" pos="190">
          <p15:clr>
            <a:srgbClr val="FBAE40"/>
          </p15:clr>
        </p15:guide>
        <p15:guide id="12" orient="horz" pos="470">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Divider 7">
    <p:spTree>
      <p:nvGrpSpPr>
        <p:cNvPr id="1" name=""/>
        <p:cNvGrpSpPr/>
        <p:nvPr/>
      </p:nvGrpSpPr>
      <p:grpSpPr>
        <a:xfrm>
          <a:off x="0" y="0"/>
          <a:ext cx="0" cy="0"/>
          <a:chOff x="0" y="0"/>
          <a:chExt cx="0" cy="0"/>
        </a:xfrm>
      </p:grpSpPr>
      <p:pic>
        <p:nvPicPr>
          <p:cNvPr id="17" name="Picture 16" descr="A picture containing person, indoor, computer, people&#10;&#10;Description automatically generated">
            <a:extLst>
              <a:ext uri="{FF2B5EF4-FFF2-40B4-BE49-F238E27FC236}">
                <a16:creationId xmlns:a16="http://schemas.microsoft.com/office/drawing/2014/main" id="{7C6AE2BD-FE0C-4D38-86EC-33FEAEADB730}"/>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r="95828" b="56221"/>
          <a:stretch/>
        </p:blipFill>
        <p:spPr>
          <a:xfrm>
            <a:off x="5534408" y="612626"/>
            <a:ext cx="525080" cy="2618871"/>
          </a:xfrm>
          <a:prstGeom prst="rect">
            <a:avLst/>
          </a:prstGeom>
          <a:effectLst>
            <a:softEdge rad="31750"/>
          </a:effectLst>
        </p:spPr>
      </p:pic>
      <p:sp>
        <p:nvSpPr>
          <p:cNvPr id="31" name="Rectangle 30">
            <a:extLst>
              <a:ext uri="{FF2B5EF4-FFF2-40B4-BE49-F238E27FC236}">
                <a16:creationId xmlns:a16="http://schemas.microsoft.com/office/drawing/2014/main" id="{F9259D33-7AA7-404D-AC2E-0601748EB2A1}"/>
              </a:ext>
            </a:extLst>
          </p:cNvPr>
          <p:cNvSpPr/>
          <p:nvPr userDrawn="1"/>
        </p:nvSpPr>
        <p:spPr>
          <a:xfrm>
            <a:off x="1" y="0"/>
            <a:ext cx="5454032" cy="68580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Rectangle 25">
            <a:extLst>
              <a:ext uri="{FF2B5EF4-FFF2-40B4-BE49-F238E27FC236}">
                <a16:creationId xmlns:a16="http://schemas.microsoft.com/office/drawing/2014/main" id="{5817F4DB-1895-4030-AA47-903F45F29355}"/>
              </a:ext>
            </a:extLst>
          </p:cNvPr>
          <p:cNvSpPr/>
          <p:nvPr userDrawn="1"/>
        </p:nvSpPr>
        <p:spPr>
          <a:xfrm>
            <a:off x="5267915" y="903"/>
            <a:ext cx="6924084" cy="668203"/>
          </a:xfrm>
          <a:prstGeom prst="rect">
            <a:avLst/>
          </a:prstGeom>
          <a:solidFill>
            <a:srgbClr val="56A3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3" name="Freeform: Shape 32">
            <a:extLst>
              <a:ext uri="{FF2B5EF4-FFF2-40B4-BE49-F238E27FC236}">
                <a16:creationId xmlns:a16="http://schemas.microsoft.com/office/drawing/2014/main" id="{720BB5F2-F72A-4BC5-9223-F8A8AFBA036C}"/>
              </a:ext>
            </a:extLst>
          </p:cNvPr>
          <p:cNvSpPr/>
          <p:nvPr userDrawn="1"/>
        </p:nvSpPr>
        <p:spPr>
          <a:xfrm>
            <a:off x="3382471" y="1"/>
            <a:ext cx="8809528" cy="6857999"/>
          </a:xfrm>
          <a:custGeom>
            <a:avLst/>
            <a:gdLst>
              <a:gd name="connsiteX0" fmla="*/ 382670 w 8809528"/>
              <a:gd name="connsiteY0" fmla="*/ 0 h 6857999"/>
              <a:gd name="connsiteX1" fmla="*/ 2752854 w 8809528"/>
              <a:gd name="connsiteY1" fmla="*/ 0 h 6857999"/>
              <a:gd name="connsiteX2" fmla="*/ 2731151 w 8809528"/>
              <a:gd name="connsiteY2" fmla="*/ 152074 h 6857999"/>
              <a:gd name="connsiteX3" fmla="*/ 2657819 w 8809528"/>
              <a:gd name="connsiteY3" fmla="*/ 362553 h 6857999"/>
              <a:gd name="connsiteX4" fmla="*/ 2235938 w 8809528"/>
              <a:gd name="connsiteY4" fmla="*/ 2218404 h 6857999"/>
              <a:gd name="connsiteX5" fmla="*/ 6581249 w 8809528"/>
              <a:gd name="connsiteY5" fmla="*/ 6562779 h 6857999"/>
              <a:gd name="connsiteX6" fmla="*/ 7720309 w 8809528"/>
              <a:gd name="connsiteY6" fmla="*/ 6562779 h 6857999"/>
              <a:gd name="connsiteX7" fmla="*/ 7467179 w 8809528"/>
              <a:gd name="connsiteY7" fmla="*/ 5213075 h 6857999"/>
              <a:gd name="connsiteX8" fmla="*/ 8763643 w 8809528"/>
              <a:gd name="connsiteY8" fmla="*/ 2484473 h 6857999"/>
              <a:gd name="connsiteX9" fmla="*/ 8809528 w 8809528"/>
              <a:gd name="connsiteY9" fmla="*/ 2450054 h 6857999"/>
              <a:gd name="connsiteX10" fmla="*/ 8809528 w 8809528"/>
              <a:gd name="connsiteY10" fmla="*/ 6857999 h 6857999"/>
              <a:gd name="connsiteX11" fmla="*/ 1919990 w 8809528"/>
              <a:gd name="connsiteY11" fmla="*/ 6857999 h 6857999"/>
              <a:gd name="connsiteX12" fmla="*/ 1711999 w 8809528"/>
              <a:gd name="connsiteY12" fmla="*/ 6639918 h 6857999"/>
              <a:gd name="connsiteX13" fmla="*/ 0 w 8809528"/>
              <a:gd name="connsiteY13" fmla="*/ 2218404 h 6857999"/>
              <a:gd name="connsiteX14" fmla="*/ 355956 w 8809528"/>
              <a:gd name="connsiteY14" fmla="*/ 71256 h 6857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8809528" h="6857999">
                <a:moveTo>
                  <a:pt x="382670" y="0"/>
                </a:moveTo>
                <a:lnTo>
                  <a:pt x="2752854" y="0"/>
                </a:lnTo>
                <a:lnTo>
                  <a:pt x="2731151" y="152074"/>
                </a:lnTo>
                <a:cubicBezTo>
                  <a:pt x="2713847" y="223497"/>
                  <a:pt x="2689458" y="294014"/>
                  <a:pt x="2657819" y="362553"/>
                </a:cubicBezTo>
                <a:cubicBezTo>
                  <a:pt x="2362504" y="953056"/>
                  <a:pt x="2235938" y="1585730"/>
                  <a:pt x="2235938" y="2218404"/>
                </a:cubicBezTo>
                <a:cubicBezTo>
                  <a:pt x="2235938" y="4622573"/>
                  <a:pt x="4176563" y="6562779"/>
                  <a:pt x="6581249" y="6562779"/>
                </a:cubicBezTo>
                <a:lnTo>
                  <a:pt x="7720309" y="6562779"/>
                </a:lnTo>
                <a:cubicBezTo>
                  <a:pt x="7551561" y="6141001"/>
                  <a:pt x="7467179" y="5677038"/>
                  <a:pt x="7467179" y="5213075"/>
                </a:cubicBezTo>
                <a:cubicBezTo>
                  <a:pt x="7467179" y="4121709"/>
                  <a:pt x="7974418" y="3137106"/>
                  <a:pt x="8763643" y="2484473"/>
                </a:cubicBezTo>
                <a:lnTo>
                  <a:pt x="8809528" y="2450054"/>
                </a:lnTo>
                <a:lnTo>
                  <a:pt x="8809528" y="6857999"/>
                </a:lnTo>
                <a:lnTo>
                  <a:pt x="1919990" y="6857999"/>
                </a:lnTo>
                <a:lnTo>
                  <a:pt x="1711999" y="6639918"/>
                </a:lnTo>
                <a:cubicBezTo>
                  <a:pt x="648879" y="5470757"/>
                  <a:pt x="0" y="3918723"/>
                  <a:pt x="0" y="2218404"/>
                </a:cubicBezTo>
                <a:cubicBezTo>
                  <a:pt x="0" y="1490822"/>
                  <a:pt x="118650" y="763247"/>
                  <a:pt x="355956" y="71256"/>
                </a:cubicBezTo>
                <a:close/>
              </a:path>
            </a:pathLst>
          </a:custGeom>
          <a:solidFill>
            <a:schemeClr val="tx1"/>
          </a:solidFill>
          <a:ln w="3352" cap="flat">
            <a:noFill/>
            <a:prstDash val="solid"/>
            <a:miter/>
          </a:ln>
        </p:spPr>
        <p:txBody>
          <a:bodyPr wrap="square" rtlCol="0" anchor="ctr">
            <a:noAutofit/>
          </a:bodyPr>
          <a:lstStyle/>
          <a:p>
            <a:endParaRPr lang="en-GB"/>
          </a:p>
        </p:txBody>
      </p:sp>
      <p:sp>
        <p:nvSpPr>
          <p:cNvPr id="23" name="Title 1">
            <a:extLst>
              <a:ext uri="{FF2B5EF4-FFF2-40B4-BE49-F238E27FC236}">
                <a16:creationId xmlns:a16="http://schemas.microsoft.com/office/drawing/2014/main" id="{40E528E5-0308-489B-84A7-DB3F8308F507}"/>
              </a:ext>
            </a:extLst>
          </p:cNvPr>
          <p:cNvSpPr>
            <a:spLocks noGrp="1"/>
          </p:cNvSpPr>
          <p:nvPr>
            <p:ph type="title" hasCustomPrompt="1"/>
          </p:nvPr>
        </p:nvSpPr>
        <p:spPr>
          <a:xfrm>
            <a:off x="0" y="2321407"/>
            <a:ext cx="6232711" cy="1641927"/>
          </a:xfrm>
          <a:prstGeom prst="rect">
            <a:avLst/>
          </a:prstGeom>
        </p:spPr>
        <p:txBody>
          <a:bodyPr vert="horz" lIns="432000" tIns="72000" rIns="360000" bIns="45720" rtlCol="0" anchor="b" anchorCtr="0">
            <a:noAutofit/>
          </a:bodyPr>
          <a:lstStyle>
            <a:lvl1pPr>
              <a:defRPr lang="en-GB" sz="5000" b="1" cap="all" spc="-20" baseline="0" dirty="0">
                <a:solidFill>
                  <a:schemeClr val="bg1"/>
                </a:solidFill>
                <a:latin typeface="+mj-lt"/>
                <a:ea typeface="Roboto" panose="02000000000000000000" pitchFamily="2" charset="0"/>
                <a:cs typeface="Open Sans" panose="020B0606030504020204" pitchFamily="34" charset="0"/>
              </a:defRPr>
            </a:lvl1pPr>
          </a:lstStyle>
          <a:p>
            <a:pPr marL="0" lvl="0"/>
            <a:r>
              <a:rPr lang="en-US"/>
              <a:t>DIVIDER </a:t>
            </a:r>
            <a:br>
              <a:rPr lang="en-US"/>
            </a:br>
            <a:r>
              <a:rPr lang="en-US"/>
              <a:t>TITLE</a:t>
            </a:r>
            <a:endParaRPr lang="en-GB"/>
          </a:p>
        </p:txBody>
      </p:sp>
      <p:sp>
        <p:nvSpPr>
          <p:cNvPr id="6" name="Text Placeholder 5">
            <a:extLst>
              <a:ext uri="{FF2B5EF4-FFF2-40B4-BE49-F238E27FC236}">
                <a16:creationId xmlns:a16="http://schemas.microsoft.com/office/drawing/2014/main" id="{7F25AB6F-6F40-44B6-B455-3357516C49F6}"/>
              </a:ext>
            </a:extLst>
          </p:cNvPr>
          <p:cNvSpPr>
            <a:spLocks noGrp="1"/>
          </p:cNvSpPr>
          <p:nvPr>
            <p:ph type="body" sz="quarter" idx="12" hasCustomPrompt="1"/>
          </p:nvPr>
        </p:nvSpPr>
        <p:spPr>
          <a:xfrm>
            <a:off x="1" y="3939619"/>
            <a:ext cx="6096000" cy="731837"/>
          </a:xfrm>
          <a:prstGeom prst="rect">
            <a:avLst/>
          </a:prstGeom>
        </p:spPr>
        <p:txBody>
          <a:bodyPr vert="horz" lIns="432000" tIns="72000" rIns="360000" bIns="45720" rtlCol="0" anchor="t" anchorCtr="0">
            <a:noAutofit/>
          </a:bodyPr>
          <a:lstStyle>
            <a:lvl1pPr marL="0" indent="0">
              <a:buNone/>
              <a:defRPr lang="en-US" sz="3000" b="0" cap="all" spc="-20" baseline="0" smtClean="0">
                <a:solidFill>
                  <a:schemeClr val="bg1"/>
                </a:solidFill>
                <a:ea typeface="Roboto" panose="02000000000000000000" pitchFamily="2" charset="0"/>
                <a:cs typeface="Open Sans" panose="020B0606030504020204" pitchFamily="34" charset="0"/>
              </a:defRPr>
            </a:lvl1pPr>
            <a:lvl2pPr marL="228600" indent="0">
              <a:buNone/>
              <a:defRPr lang="en-US" sz="1800" smtClean="0"/>
            </a:lvl2pPr>
            <a:lvl3pPr>
              <a:defRPr lang="en-US" sz="1800" smtClean="0"/>
            </a:lvl3pPr>
            <a:lvl4pPr>
              <a:defRPr lang="en-US" smtClean="0"/>
            </a:lvl4pPr>
            <a:lvl5pPr>
              <a:defRPr lang="en-GB"/>
            </a:lvl5pPr>
          </a:lstStyle>
          <a:p>
            <a:pPr marL="228600" lvl="0" indent="-457200">
              <a:spcBef>
                <a:spcPct val="0"/>
              </a:spcBef>
            </a:pPr>
            <a:r>
              <a:rPr lang="en-US"/>
              <a:t>SUB DIVIDER TITLE</a:t>
            </a:r>
          </a:p>
        </p:txBody>
      </p:sp>
    </p:spTree>
    <p:extLst>
      <p:ext uri="{BB962C8B-B14F-4D97-AF65-F5344CB8AC3E}">
        <p14:creationId xmlns:p14="http://schemas.microsoft.com/office/powerpoint/2010/main" val="26522135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2160">
          <p15:clr>
            <a:srgbClr val="FBAE40"/>
          </p15:clr>
        </p15:guide>
        <p15:guide id="2" pos="3817">
          <p15:clr>
            <a:srgbClr val="FBAE40"/>
          </p15:clr>
        </p15:guide>
        <p15:guide id="4" orient="horz" pos="750">
          <p15:clr>
            <a:srgbClr val="FBAE40"/>
          </p15:clr>
        </p15:guide>
        <p15:guide id="10" orient="horz" pos="445">
          <p15:clr>
            <a:srgbClr val="FBAE40"/>
          </p15:clr>
        </p15:guide>
        <p15:guide id="11" orient="horz" pos="190">
          <p15:clr>
            <a:srgbClr val="FBAE40"/>
          </p15:clr>
        </p15:guide>
        <p15:guide id="12" orient="horz" pos="470">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BACK PAGE">
    <p:spTree>
      <p:nvGrpSpPr>
        <p:cNvPr id="1" name=""/>
        <p:cNvGrpSpPr/>
        <p:nvPr/>
      </p:nvGrpSpPr>
      <p:grpSpPr>
        <a:xfrm>
          <a:off x="0" y="0"/>
          <a:ext cx="0" cy="0"/>
          <a:chOff x="0" y="0"/>
          <a:chExt cx="0" cy="0"/>
        </a:xfrm>
      </p:grpSpPr>
      <p:sp>
        <p:nvSpPr>
          <p:cNvPr id="64" name="Rectangle 63">
            <a:extLst>
              <a:ext uri="{FF2B5EF4-FFF2-40B4-BE49-F238E27FC236}">
                <a16:creationId xmlns:a16="http://schemas.microsoft.com/office/drawing/2014/main" id="{D28111B7-74CD-44A1-A1B0-45CCA1A2FD64}"/>
              </a:ext>
            </a:extLst>
          </p:cNvPr>
          <p:cNvSpPr/>
          <p:nvPr/>
        </p:nvSpPr>
        <p:spPr>
          <a:xfrm>
            <a:off x="1" y="0"/>
            <a:ext cx="12191999" cy="686568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7" name="Freeform: Shape 26">
            <a:extLst>
              <a:ext uri="{FF2B5EF4-FFF2-40B4-BE49-F238E27FC236}">
                <a16:creationId xmlns:a16="http://schemas.microsoft.com/office/drawing/2014/main" id="{CABD362C-23E7-400C-8F76-D5E5884D806A}"/>
              </a:ext>
            </a:extLst>
          </p:cNvPr>
          <p:cNvSpPr/>
          <p:nvPr userDrawn="1"/>
        </p:nvSpPr>
        <p:spPr>
          <a:xfrm>
            <a:off x="5620972" y="1"/>
            <a:ext cx="6568969" cy="6857999"/>
          </a:xfrm>
          <a:custGeom>
            <a:avLst/>
            <a:gdLst>
              <a:gd name="connsiteX0" fmla="*/ 1863291 w 6568969"/>
              <a:gd name="connsiteY0" fmla="*/ 0 h 6857999"/>
              <a:gd name="connsiteX1" fmla="*/ 6568969 w 6568969"/>
              <a:gd name="connsiteY1" fmla="*/ 0 h 6857999"/>
              <a:gd name="connsiteX2" fmla="*/ 6568969 w 6568969"/>
              <a:gd name="connsiteY2" fmla="*/ 4275093 h 6857999"/>
              <a:gd name="connsiteX3" fmla="*/ 6511364 w 6568969"/>
              <a:gd name="connsiteY3" fmla="*/ 4213431 h 6857999"/>
              <a:gd name="connsiteX4" fmla="*/ 6253803 w 6568969"/>
              <a:gd name="connsiteY4" fmla="*/ 3525742 h 6857999"/>
              <a:gd name="connsiteX5" fmla="*/ 4239292 w 6568969"/>
              <a:gd name="connsiteY5" fmla="*/ 1511670 h 6857999"/>
              <a:gd name="connsiteX6" fmla="*/ 2518577 w 6568969"/>
              <a:gd name="connsiteY6" fmla="*/ 2476741 h 6857999"/>
              <a:gd name="connsiteX7" fmla="*/ 2476599 w 6568969"/>
              <a:gd name="connsiteY7" fmla="*/ 4490825 h 6857999"/>
              <a:gd name="connsiteX8" fmla="*/ 3808420 w 6568969"/>
              <a:gd name="connsiteY8" fmla="*/ 6857999 h 6857999"/>
              <a:gd name="connsiteX9" fmla="*/ 1275463 w 6568969"/>
              <a:gd name="connsiteY9" fmla="*/ 6857999 h 6857999"/>
              <a:gd name="connsiteX10" fmla="*/ 546032 w 6568969"/>
              <a:gd name="connsiteY10" fmla="*/ 5581780 h 6857999"/>
              <a:gd name="connsiteX11" fmla="*/ 587997 w 6568969"/>
              <a:gd name="connsiteY11" fmla="*/ 1385786 h 6857999"/>
              <a:gd name="connsiteX12" fmla="*/ 1676897 w 6568969"/>
              <a:gd name="connsiteY12" fmla="*/ 131910 h 6857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568969" h="6857999">
                <a:moveTo>
                  <a:pt x="1863291" y="0"/>
                </a:moveTo>
                <a:lnTo>
                  <a:pt x="6568969" y="0"/>
                </a:lnTo>
                <a:lnTo>
                  <a:pt x="6568969" y="4275093"/>
                </a:lnTo>
                <a:lnTo>
                  <a:pt x="6511364" y="4213431"/>
                </a:lnTo>
                <a:cubicBezTo>
                  <a:pt x="6350200" y="4023690"/>
                  <a:pt x="6253803" y="3782748"/>
                  <a:pt x="6253803" y="3525742"/>
                </a:cubicBezTo>
                <a:cubicBezTo>
                  <a:pt x="6253803" y="2392822"/>
                  <a:pt x="5372450" y="1511670"/>
                  <a:pt x="4239292" y="1511670"/>
                </a:cubicBezTo>
                <a:cubicBezTo>
                  <a:pt x="3525826" y="1511670"/>
                  <a:pt x="2854327" y="1889310"/>
                  <a:pt x="2518577" y="2476741"/>
                </a:cubicBezTo>
                <a:cubicBezTo>
                  <a:pt x="2140849" y="3106149"/>
                  <a:pt x="2140849" y="3861417"/>
                  <a:pt x="2476599" y="4490825"/>
                </a:cubicBezTo>
                <a:lnTo>
                  <a:pt x="3808420" y="6857999"/>
                </a:lnTo>
                <a:lnTo>
                  <a:pt x="1275463" y="6857999"/>
                </a:lnTo>
                <a:lnTo>
                  <a:pt x="546032" y="5581780"/>
                </a:lnTo>
                <a:cubicBezTo>
                  <a:pt x="-209410" y="4281022"/>
                  <a:pt x="-167432" y="2686544"/>
                  <a:pt x="587997" y="1385786"/>
                </a:cubicBezTo>
                <a:cubicBezTo>
                  <a:pt x="871289" y="882270"/>
                  <a:pt x="1243108" y="461360"/>
                  <a:pt x="1676897" y="131910"/>
                </a:cubicBezTo>
                <a:close/>
              </a:path>
            </a:pathLst>
          </a:custGeom>
          <a:solidFill>
            <a:schemeClr val="bg1"/>
          </a:solidFill>
          <a:ln w="3352" cap="flat">
            <a:noFill/>
            <a:prstDash val="solid"/>
            <a:miter/>
          </a:ln>
        </p:spPr>
        <p:txBody>
          <a:bodyPr wrap="square" rtlCol="0" anchor="ctr">
            <a:noAutofit/>
          </a:bodyPr>
          <a:lstStyle/>
          <a:p>
            <a:endParaRPr lang="en-GB"/>
          </a:p>
        </p:txBody>
      </p:sp>
    </p:spTree>
    <p:extLst>
      <p:ext uri="{BB962C8B-B14F-4D97-AF65-F5344CB8AC3E}">
        <p14:creationId xmlns:p14="http://schemas.microsoft.com/office/powerpoint/2010/main" val="6315466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2160">
          <p15:clr>
            <a:srgbClr val="FBAE40"/>
          </p15:clr>
        </p15:guide>
        <p15:guide id="2" pos="3840">
          <p15:clr>
            <a:srgbClr val="FBAE40"/>
          </p15:clr>
        </p15:guide>
        <p15:guide id="4" orient="horz" pos="750">
          <p15:clr>
            <a:srgbClr val="FBAE40"/>
          </p15:clr>
        </p15:guide>
        <p15:guide id="10" orient="horz" pos="445">
          <p15:clr>
            <a:srgbClr val="FBAE40"/>
          </p15:clr>
        </p15:guide>
        <p15:guide id="11" orient="horz" pos="190">
          <p15:clr>
            <a:srgbClr val="FBAE40"/>
          </p15:clr>
        </p15:guide>
        <p15:guide id="12" orient="horz" pos="470">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BACK PAGE 2">
    <p:spTree>
      <p:nvGrpSpPr>
        <p:cNvPr id="1" name=""/>
        <p:cNvGrpSpPr/>
        <p:nvPr/>
      </p:nvGrpSpPr>
      <p:grpSpPr>
        <a:xfrm>
          <a:off x="0" y="0"/>
          <a:ext cx="0" cy="0"/>
          <a:chOff x="0" y="0"/>
          <a:chExt cx="0" cy="0"/>
        </a:xfrm>
      </p:grpSpPr>
      <p:sp>
        <p:nvSpPr>
          <p:cNvPr id="64" name="Rectangle 63">
            <a:extLst>
              <a:ext uri="{FF2B5EF4-FFF2-40B4-BE49-F238E27FC236}">
                <a16:creationId xmlns:a16="http://schemas.microsoft.com/office/drawing/2014/main" id="{D28111B7-74CD-44A1-A1B0-45CCA1A2FD64}"/>
              </a:ext>
            </a:extLst>
          </p:cNvPr>
          <p:cNvSpPr/>
          <p:nvPr/>
        </p:nvSpPr>
        <p:spPr>
          <a:xfrm>
            <a:off x="1" y="0"/>
            <a:ext cx="12191999" cy="686568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7" name="Freeform: Shape 26">
            <a:extLst>
              <a:ext uri="{FF2B5EF4-FFF2-40B4-BE49-F238E27FC236}">
                <a16:creationId xmlns:a16="http://schemas.microsoft.com/office/drawing/2014/main" id="{CABD362C-23E7-400C-8F76-D5E5884D806A}"/>
              </a:ext>
            </a:extLst>
          </p:cNvPr>
          <p:cNvSpPr/>
          <p:nvPr userDrawn="1"/>
        </p:nvSpPr>
        <p:spPr>
          <a:xfrm>
            <a:off x="5620972" y="1"/>
            <a:ext cx="6568969" cy="6857999"/>
          </a:xfrm>
          <a:custGeom>
            <a:avLst/>
            <a:gdLst>
              <a:gd name="connsiteX0" fmla="*/ 1863291 w 6568969"/>
              <a:gd name="connsiteY0" fmla="*/ 0 h 6857999"/>
              <a:gd name="connsiteX1" fmla="*/ 6568969 w 6568969"/>
              <a:gd name="connsiteY1" fmla="*/ 0 h 6857999"/>
              <a:gd name="connsiteX2" fmla="*/ 6568969 w 6568969"/>
              <a:gd name="connsiteY2" fmla="*/ 4275093 h 6857999"/>
              <a:gd name="connsiteX3" fmla="*/ 6511364 w 6568969"/>
              <a:gd name="connsiteY3" fmla="*/ 4213431 h 6857999"/>
              <a:gd name="connsiteX4" fmla="*/ 6253803 w 6568969"/>
              <a:gd name="connsiteY4" fmla="*/ 3525742 h 6857999"/>
              <a:gd name="connsiteX5" fmla="*/ 4239292 w 6568969"/>
              <a:gd name="connsiteY5" fmla="*/ 1511670 h 6857999"/>
              <a:gd name="connsiteX6" fmla="*/ 2518577 w 6568969"/>
              <a:gd name="connsiteY6" fmla="*/ 2476741 h 6857999"/>
              <a:gd name="connsiteX7" fmla="*/ 2476599 w 6568969"/>
              <a:gd name="connsiteY7" fmla="*/ 4490825 h 6857999"/>
              <a:gd name="connsiteX8" fmla="*/ 3808420 w 6568969"/>
              <a:gd name="connsiteY8" fmla="*/ 6857999 h 6857999"/>
              <a:gd name="connsiteX9" fmla="*/ 1275463 w 6568969"/>
              <a:gd name="connsiteY9" fmla="*/ 6857999 h 6857999"/>
              <a:gd name="connsiteX10" fmla="*/ 546032 w 6568969"/>
              <a:gd name="connsiteY10" fmla="*/ 5581780 h 6857999"/>
              <a:gd name="connsiteX11" fmla="*/ 587997 w 6568969"/>
              <a:gd name="connsiteY11" fmla="*/ 1385786 h 6857999"/>
              <a:gd name="connsiteX12" fmla="*/ 1676897 w 6568969"/>
              <a:gd name="connsiteY12" fmla="*/ 131910 h 6857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568969" h="6857999">
                <a:moveTo>
                  <a:pt x="1863291" y="0"/>
                </a:moveTo>
                <a:lnTo>
                  <a:pt x="6568969" y="0"/>
                </a:lnTo>
                <a:lnTo>
                  <a:pt x="6568969" y="4275093"/>
                </a:lnTo>
                <a:lnTo>
                  <a:pt x="6511364" y="4213431"/>
                </a:lnTo>
                <a:cubicBezTo>
                  <a:pt x="6350200" y="4023690"/>
                  <a:pt x="6253803" y="3782748"/>
                  <a:pt x="6253803" y="3525742"/>
                </a:cubicBezTo>
                <a:cubicBezTo>
                  <a:pt x="6253803" y="2392822"/>
                  <a:pt x="5372450" y="1511670"/>
                  <a:pt x="4239292" y="1511670"/>
                </a:cubicBezTo>
                <a:cubicBezTo>
                  <a:pt x="3525826" y="1511670"/>
                  <a:pt x="2854327" y="1889310"/>
                  <a:pt x="2518577" y="2476741"/>
                </a:cubicBezTo>
                <a:cubicBezTo>
                  <a:pt x="2140849" y="3106149"/>
                  <a:pt x="2140849" y="3861417"/>
                  <a:pt x="2476599" y="4490825"/>
                </a:cubicBezTo>
                <a:lnTo>
                  <a:pt x="3808420" y="6857999"/>
                </a:lnTo>
                <a:lnTo>
                  <a:pt x="1275463" y="6857999"/>
                </a:lnTo>
                <a:lnTo>
                  <a:pt x="546032" y="5581780"/>
                </a:lnTo>
                <a:cubicBezTo>
                  <a:pt x="-209410" y="4281022"/>
                  <a:pt x="-167432" y="2686544"/>
                  <a:pt x="587997" y="1385786"/>
                </a:cubicBezTo>
                <a:cubicBezTo>
                  <a:pt x="871289" y="882270"/>
                  <a:pt x="1243108" y="461360"/>
                  <a:pt x="1676897" y="131910"/>
                </a:cubicBezTo>
                <a:close/>
              </a:path>
            </a:pathLst>
          </a:custGeom>
          <a:solidFill>
            <a:srgbClr val="005332"/>
          </a:solidFill>
          <a:ln w="3352" cap="flat">
            <a:noFill/>
            <a:prstDash val="solid"/>
            <a:miter/>
          </a:ln>
        </p:spPr>
        <p:txBody>
          <a:bodyPr wrap="square" rtlCol="0" anchor="ctr">
            <a:noAutofit/>
          </a:bodyPr>
          <a:lstStyle/>
          <a:p>
            <a:endParaRPr lang="en-GB"/>
          </a:p>
        </p:txBody>
      </p:sp>
    </p:spTree>
    <p:extLst>
      <p:ext uri="{BB962C8B-B14F-4D97-AF65-F5344CB8AC3E}">
        <p14:creationId xmlns:p14="http://schemas.microsoft.com/office/powerpoint/2010/main" val="12874472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2160">
          <p15:clr>
            <a:srgbClr val="FBAE40"/>
          </p15:clr>
        </p15:guide>
        <p15:guide id="2" pos="3840">
          <p15:clr>
            <a:srgbClr val="FBAE40"/>
          </p15:clr>
        </p15:guide>
        <p15:guide id="4" orient="horz" pos="750">
          <p15:clr>
            <a:srgbClr val="FBAE40"/>
          </p15:clr>
        </p15:guide>
        <p15:guide id="10" orient="horz" pos="445">
          <p15:clr>
            <a:srgbClr val="FBAE40"/>
          </p15:clr>
        </p15:guide>
        <p15:guide id="11" orient="horz" pos="190">
          <p15:clr>
            <a:srgbClr val="FBAE40"/>
          </p15:clr>
        </p15:guide>
        <p15:guide id="12" orient="horz" pos="470">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1">
    <p:spTree>
      <p:nvGrpSpPr>
        <p:cNvPr id="1" name=""/>
        <p:cNvGrpSpPr/>
        <p:nvPr/>
      </p:nvGrpSpPr>
      <p:grpSpPr>
        <a:xfrm>
          <a:off x="0" y="0"/>
          <a:ext cx="0" cy="0"/>
          <a:chOff x="0" y="0"/>
          <a:chExt cx="0" cy="0"/>
        </a:xfrm>
      </p:grpSpPr>
      <p:sp>
        <p:nvSpPr>
          <p:cNvPr id="23" name="Title 1">
            <a:extLst>
              <a:ext uri="{FF2B5EF4-FFF2-40B4-BE49-F238E27FC236}">
                <a16:creationId xmlns:a16="http://schemas.microsoft.com/office/drawing/2014/main" id="{40E528E5-0308-489B-84A7-DB3F8308F507}"/>
              </a:ext>
            </a:extLst>
          </p:cNvPr>
          <p:cNvSpPr>
            <a:spLocks noGrp="1"/>
          </p:cNvSpPr>
          <p:nvPr>
            <p:ph type="title" hasCustomPrompt="1"/>
          </p:nvPr>
        </p:nvSpPr>
        <p:spPr>
          <a:xfrm>
            <a:off x="15368" y="187274"/>
            <a:ext cx="10483706" cy="923204"/>
          </a:xfrm>
          <a:prstGeom prst="rect">
            <a:avLst/>
          </a:prstGeom>
        </p:spPr>
        <p:txBody>
          <a:bodyPr vert="horz" lIns="432000" tIns="72000" rIns="360000" bIns="45720" rtlCol="0" anchor="t" anchorCtr="0">
            <a:noAutofit/>
          </a:bodyPr>
          <a:lstStyle>
            <a:lvl1pPr>
              <a:defRPr lang="en-GB" sz="3000" b="1" cap="all" spc="-20" baseline="0" dirty="0">
                <a:solidFill>
                  <a:schemeClr val="accent3"/>
                </a:solidFill>
                <a:latin typeface="+mj-lt"/>
                <a:ea typeface="Roboto" panose="02000000000000000000" pitchFamily="2" charset="0"/>
                <a:cs typeface="Open Sans" panose="020B0606030504020204" pitchFamily="34" charset="0"/>
              </a:defRPr>
            </a:lvl1pPr>
          </a:lstStyle>
          <a:p>
            <a:pPr marL="0" lvl="0"/>
            <a:r>
              <a:rPr lang="en-US" dirty="0"/>
              <a:t>Click to Edit Master Title Style</a:t>
            </a:r>
            <a:endParaRPr lang="en-GB" dirty="0"/>
          </a:p>
        </p:txBody>
      </p:sp>
      <p:sp>
        <p:nvSpPr>
          <p:cNvPr id="41" name="Content Placeholder 2">
            <a:extLst>
              <a:ext uri="{FF2B5EF4-FFF2-40B4-BE49-F238E27FC236}">
                <a16:creationId xmlns:a16="http://schemas.microsoft.com/office/drawing/2014/main" id="{9AF7DF14-C968-445E-BAE2-ED5D5EA59377}"/>
              </a:ext>
            </a:extLst>
          </p:cNvPr>
          <p:cNvSpPr>
            <a:spLocks noGrp="1"/>
          </p:cNvSpPr>
          <p:nvPr>
            <p:ph idx="1"/>
          </p:nvPr>
        </p:nvSpPr>
        <p:spPr>
          <a:xfrm>
            <a:off x="193613" y="1357451"/>
            <a:ext cx="11021233" cy="4351338"/>
          </a:xfrm>
          <a:prstGeom prst="rect">
            <a:avLst/>
          </a:prstGeom>
        </p:spPr>
        <p:txBody>
          <a:bodyPr lIns="252000" tIns="216000" rIns="288000" bIns="216000">
            <a:noAutofit/>
          </a:bodyPr>
          <a:lstStyle>
            <a:lvl1pPr marL="177800" indent="-177800">
              <a:lnSpc>
                <a:spcPct val="93000"/>
              </a:lnSpc>
              <a:buClr>
                <a:schemeClr val="tx2"/>
              </a:buClr>
              <a:buSzPct val="100000"/>
              <a:buFont typeface="Wingdings" panose="05000000000000000000" pitchFamily="2" charset="2"/>
              <a:buChar char="§"/>
              <a:defRPr sz="1800">
                <a:solidFill>
                  <a:schemeClr val="tx1"/>
                </a:solidFill>
              </a:defRPr>
            </a:lvl1pPr>
            <a:lvl2pPr marL="431800" indent="-190500">
              <a:lnSpc>
                <a:spcPct val="94000"/>
              </a:lnSpc>
              <a:spcBef>
                <a:spcPts val="300"/>
              </a:spcBef>
              <a:buClr>
                <a:schemeClr val="tx2"/>
              </a:buClr>
              <a:buFont typeface="Arial" panose="020B0604020202020204" pitchFamily="34" charset="0"/>
              <a:buChar char="-"/>
              <a:defRPr sz="1500">
                <a:solidFill>
                  <a:schemeClr val="tx1"/>
                </a:solidFill>
              </a:defRPr>
            </a:lvl2pPr>
            <a:lvl3pPr marL="622300" indent="-190500">
              <a:lnSpc>
                <a:spcPct val="94000"/>
              </a:lnSpc>
              <a:spcBef>
                <a:spcPts val="300"/>
              </a:spcBef>
              <a:buClr>
                <a:schemeClr val="tx2"/>
              </a:buClr>
              <a:buFont typeface="Arial" panose="020B0604020202020204" pitchFamily="34" charset="0"/>
              <a:buChar char="-"/>
              <a:defRPr sz="1300">
                <a:solidFill>
                  <a:schemeClr val="tx1"/>
                </a:solidFill>
              </a:defRPr>
            </a:lvl3pPr>
            <a:lvl4pPr marL="622300" indent="-190500">
              <a:lnSpc>
                <a:spcPct val="94000"/>
              </a:lnSpc>
              <a:spcBef>
                <a:spcPts val="300"/>
              </a:spcBef>
              <a:buClr>
                <a:schemeClr val="tx2"/>
              </a:buClr>
              <a:buFont typeface="Arial" panose="020B0604020202020204" pitchFamily="34" charset="0"/>
              <a:buChar char="-"/>
              <a:defRPr sz="1300">
                <a:solidFill>
                  <a:schemeClr val="tx1"/>
                </a:solidFill>
              </a:defRPr>
            </a:lvl4pPr>
            <a:lvl5pPr marL="622300" indent="-190500">
              <a:lnSpc>
                <a:spcPct val="94000"/>
              </a:lnSpc>
              <a:spcBef>
                <a:spcPts val="300"/>
              </a:spcBef>
              <a:buClr>
                <a:schemeClr val="tx2"/>
              </a:buClr>
              <a:buFont typeface="Arial" panose="020B0604020202020204" pitchFamily="34" charset="0"/>
              <a:buChar char="-"/>
              <a:defRPr sz="1300">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2" name="TextBox 1">
            <a:extLst>
              <a:ext uri="{FF2B5EF4-FFF2-40B4-BE49-F238E27FC236}">
                <a16:creationId xmlns:a16="http://schemas.microsoft.com/office/drawing/2014/main" id="{687BA7EA-AAD7-40D6-8422-BF2468148F55}"/>
              </a:ext>
            </a:extLst>
          </p:cNvPr>
          <p:cNvSpPr txBox="1"/>
          <p:nvPr/>
        </p:nvSpPr>
        <p:spPr>
          <a:xfrm>
            <a:off x="461962" y="2273862"/>
            <a:ext cx="914400" cy="914400"/>
          </a:xfrm>
          <a:prstGeom prst="rect">
            <a:avLst/>
          </a:prstGeom>
        </p:spPr>
        <p:txBody>
          <a:bodyPr wrap="none" lIns="144000" tIns="108000" rIns="144000" bIns="108000" rtlCol="0" anchor="ctr" anchorCtr="0">
            <a:noAutofit/>
          </a:bodyPr>
          <a:lstStyle/>
          <a:p>
            <a:pPr marL="228600" indent="-228600" algn="l">
              <a:spcBef>
                <a:spcPts val="500"/>
              </a:spcBef>
              <a:spcAft>
                <a:spcPts val="500"/>
              </a:spcAft>
              <a:buClr>
                <a:schemeClr val="accent1"/>
              </a:buClr>
              <a:buFont typeface="Arial" panose="020B0604020202020204" pitchFamily="34" charset="0"/>
              <a:buChar char="•"/>
            </a:pPr>
            <a:endParaRPr lang="en-GB" sz="1600" err="1">
              <a:solidFill>
                <a:schemeClr val="tx1">
                  <a:lumMod val="75000"/>
                  <a:lumOff val="25000"/>
                </a:schemeClr>
              </a:solidFill>
            </a:endParaRPr>
          </a:p>
        </p:txBody>
      </p:sp>
      <p:cxnSp>
        <p:nvCxnSpPr>
          <p:cNvPr id="20" name="Straight Connector 19">
            <a:extLst>
              <a:ext uri="{FF2B5EF4-FFF2-40B4-BE49-F238E27FC236}">
                <a16:creationId xmlns:a16="http://schemas.microsoft.com/office/drawing/2014/main" id="{8E5B1F79-235C-4E9E-A40A-703D0EB24F51}"/>
              </a:ext>
            </a:extLst>
          </p:cNvPr>
          <p:cNvCxnSpPr>
            <a:cxnSpLocks/>
          </p:cNvCxnSpPr>
          <p:nvPr/>
        </p:nvCxnSpPr>
        <p:spPr>
          <a:xfrm flipH="1">
            <a:off x="461963" y="6491597"/>
            <a:ext cx="8285349" cy="0"/>
          </a:xfrm>
          <a:prstGeom prst="line">
            <a:avLst/>
          </a:prstGeom>
          <a:ln>
            <a:solidFill>
              <a:schemeClr val="bg2">
                <a:lumMod val="10000"/>
              </a:schemeClr>
            </a:solidFill>
          </a:ln>
        </p:spPr>
        <p:style>
          <a:lnRef idx="1">
            <a:schemeClr val="accent1"/>
          </a:lnRef>
          <a:fillRef idx="0">
            <a:schemeClr val="accent1"/>
          </a:fillRef>
          <a:effectRef idx="0">
            <a:schemeClr val="accent1"/>
          </a:effectRef>
          <a:fontRef idx="minor">
            <a:schemeClr val="tx1"/>
          </a:fontRef>
        </p:style>
      </p:cxnSp>
      <p:cxnSp>
        <p:nvCxnSpPr>
          <p:cNvPr id="6" name="Straight Connector 5">
            <a:extLst>
              <a:ext uri="{FF2B5EF4-FFF2-40B4-BE49-F238E27FC236}">
                <a16:creationId xmlns:a16="http://schemas.microsoft.com/office/drawing/2014/main" id="{70BF8492-41B9-4FC2-8708-4C6FE76A5797}"/>
              </a:ext>
            </a:extLst>
          </p:cNvPr>
          <p:cNvCxnSpPr/>
          <p:nvPr/>
        </p:nvCxnSpPr>
        <p:spPr>
          <a:xfrm>
            <a:off x="4599723" y="6556994"/>
            <a:ext cx="0" cy="137441"/>
          </a:xfrm>
          <a:prstGeom prst="line">
            <a:avLst/>
          </a:prstGeom>
          <a:ln>
            <a:solidFill>
              <a:schemeClr val="bg2">
                <a:lumMod val="10000"/>
              </a:schemeClr>
            </a:solidFill>
          </a:ln>
        </p:spPr>
        <p:style>
          <a:lnRef idx="1">
            <a:schemeClr val="accent1"/>
          </a:lnRef>
          <a:fillRef idx="0">
            <a:schemeClr val="accent1"/>
          </a:fillRef>
          <a:effectRef idx="0">
            <a:schemeClr val="accent1"/>
          </a:effectRef>
          <a:fontRef idx="minor">
            <a:schemeClr val="tx1"/>
          </a:fontRef>
        </p:style>
      </p:cxnSp>
      <p:sp>
        <p:nvSpPr>
          <p:cNvPr id="18" name="Footer Placeholder 4">
            <a:extLst>
              <a:ext uri="{FF2B5EF4-FFF2-40B4-BE49-F238E27FC236}">
                <a16:creationId xmlns:a16="http://schemas.microsoft.com/office/drawing/2014/main" id="{3383B7E0-A93C-46DB-A283-5F96D6623F2B}"/>
              </a:ext>
            </a:extLst>
          </p:cNvPr>
          <p:cNvSpPr>
            <a:spLocks noGrp="1"/>
          </p:cNvSpPr>
          <p:nvPr>
            <p:ph type="ftr" sz="quarter" idx="3"/>
          </p:nvPr>
        </p:nvSpPr>
        <p:spPr>
          <a:xfrm>
            <a:off x="909320" y="6556994"/>
            <a:ext cx="4114800" cy="123111"/>
          </a:xfrm>
          <a:prstGeom prst="rect">
            <a:avLst/>
          </a:prstGeom>
        </p:spPr>
        <p:txBody>
          <a:bodyPr wrap="square" lIns="36000" tIns="0" bIns="0" anchor="ctr" anchorCtr="0">
            <a:spAutoFit/>
          </a:bodyPr>
          <a:lstStyle>
            <a:lvl1pPr>
              <a:defRPr lang="en-GB" sz="800" cap="all" baseline="0" dirty="0">
                <a:latin typeface="+mj-lt"/>
              </a:defRPr>
            </a:lvl1pPr>
          </a:lstStyle>
          <a:p>
            <a:r>
              <a:rPr lang="en-US" dirty="0"/>
              <a:t>Financial Reporting Challenges in Africa</a:t>
            </a:r>
          </a:p>
        </p:txBody>
      </p:sp>
      <p:sp>
        <p:nvSpPr>
          <p:cNvPr id="28" name="Slide Number Placeholder 5">
            <a:extLst>
              <a:ext uri="{FF2B5EF4-FFF2-40B4-BE49-F238E27FC236}">
                <a16:creationId xmlns:a16="http://schemas.microsoft.com/office/drawing/2014/main" id="{C5535EE8-855B-4AE0-88FD-E3CCD83483CB}"/>
              </a:ext>
            </a:extLst>
          </p:cNvPr>
          <p:cNvSpPr>
            <a:spLocks noGrp="1"/>
          </p:cNvSpPr>
          <p:nvPr>
            <p:ph type="sldNum" sz="quarter" idx="4"/>
          </p:nvPr>
        </p:nvSpPr>
        <p:spPr>
          <a:xfrm>
            <a:off x="457201" y="6532444"/>
            <a:ext cx="361944" cy="161991"/>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lIns="36000" tIns="72000" rIns="36000" bIns="72000" rtlCol="0" anchor="ctr" anchorCtr="0">
            <a:noAutofit/>
          </a:bodyPr>
          <a:lstStyle>
            <a:lvl1pPr algn="ctr">
              <a:defRPr lang="en-GB" sz="800" smtClean="0">
                <a:solidFill>
                  <a:schemeClr val="bg1"/>
                </a:solidFill>
              </a:defRPr>
            </a:lvl1pPr>
          </a:lstStyle>
          <a:p>
            <a:fld id="{D5AC0FDA-61C4-4E70-B00E-D02B36CE1444}" type="slidenum">
              <a:rPr lang="en-GB" smtClean="0"/>
              <a:pPr/>
              <a:t>‹#›</a:t>
            </a:fld>
            <a:endParaRPr lang="en-GB"/>
          </a:p>
        </p:txBody>
      </p:sp>
      <p:sp>
        <p:nvSpPr>
          <p:cNvPr id="14" name="Subtitle 2">
            <a:extLst>
              <a:ext uri="{FF2B5EF4-FFF2-40B4-BE49-F238E27FC236}">
                <a16:creationId xmlns:a16="http://schemas.microsoft.com/office/drawing/2014/main" id="{1E60F46F-0B72-4018-B0DA-B77130A5C763}"/>
              </a:ext>
            </a:extLst>
          </p:cNvPr>
          <p:cNvSpPr>
            <a:spLocks noGrp="1"/>
          </p:cNvSpPr>
          <p:nvPr>
            <p:ph type="subTitle" idx="10" hasCustomPrompt="1"/>
          </p:nvPr>
        </p:nvSpPr>
        <p:spPr>
          <a:xfrm>
            <a:off x="365759" y="732611"/>
            <a:ext cx="10133315" cy="336026"/>
          </a:xfrm>
          <a:prstGeom prst="rect">
            <a:avLst/>
          </a:prstGeom>
        </p:spPr>
        <p:txBody>
          <a:bodyPr anchor="ctr" anchorCtr="0"/>
          <a:lstStyle>
            <a:lvl1pPr marL="0" indent="0" algn="l">
              <a:buNone/>
              <a:defRPr sz="1400" cap="none" baseline="0">
                <a:solidFill>
                  <a:schemeClr val="tx1"/>
                </a:solidFill>
                <a:latin typeface="+mj-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Subtitle</a:t>
            </a:r>
            <a:endParaRPr lang="en-GB"/>
          </a:p>
        </p:txBody>
      </p:sp>
      <p:sp>
        <p:nvSpPr>
          <p:cNvPr id="3" name="Rectangle 2">
            <a:extLst>
              <a:ext uri="{FF2B5EF4-FFF2-40B4-BE49-F238E27FC236}">
                <a16:creationId xmlns:a16="http://schemas.microsoft.com/office/drawing/2014/main" id="{931ACB57-0716-8580-D148-1F03B43759CD}"/>
              </a:ext>
            </a:extLst>
          </p:cNvPr>
          <p:cNvSpPr/>
          <p:nvPr userDrawn="1"/>
        </p:nvSpPr>
        <p:spPr>
          <a:xfrm>
            <a:off x="0" y="643925"/>
            <a:ext cx="10048240" cy="78618"/>
          </a:xfrm>
          <a:prstGeom prst="rect">
            <a:avLst/>
          </a:prstGeom>
          <a:solidFill>
            <a:schemeClr val="tx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4217146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2160">
          <p15:clr>
            <a:srgbClr val="FBAE40"/>
          </p15:clr>
        </p15:guide>
        <p15:guide id="2" pos="3840">
          <p15:clr>
            <a:srgbClr val="FBAE40"/>
          </p15:clr>
        </p15:guide>
        <p15:guide id="4" orient="horz" pos="750">
          <p15:clr>
            <a:srgbClr val="FBAE40"/>
          </p15:clr>
        </p15:guide>
        <p15:guide id="10" orient="horz" pos="445">
          <p15:clr>
            <a:srgbClr val="FBAE40"/>
          </p15:clr>
        </p15:guide>
        <p15:guide id="11" orient="horz" pos="190">
          <p15:clr>
            <a:srgbClr val="FBAE40"/>
          </p15:clr>
        </p15:guide>
        <p15:guide id="12" orient="horz" pos="470">
          <p15:clr>
            <a:srgbClr val="FBAE40"/>
          </p15:clr>
        </p15:guide>
      </p15:sldGuideLst>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One Column Content - Subtitle">
  <p:cSld name="One Column Content - Subtitle">
    <p:spTree>
      <p:nvGrpSpPr>
        <p:cNvPr id="1" name="Shape 1512"/>
        <p:cNvGrpSpPr/>
        <p:nvPr/>
      </p:nvGrpSpPr>
      <p:grpSpPr>
        <a:xfrm>
          <a:off x="0" y="0"/>
          <a:ext cx="0" cy="0"/>
          <a:chOff x="0" y="0"/>
          <a:chExt cx="0" cy="0"/>
        </a:xfrm>
      </p:grpSpPr>
      <p:sp>
        <p:nvSpPr>
          <p:cNvPr id="1513" name="Google Shape;1513;p258"/>
          <p:cNvSpPr txBox="1">
            <a:spLocks noGrp="1"/>
          </p:cNvSpPr>
          <p:nvPr>
            <p:ph type="body" idx="1"/>
          </p:nvPr>
        </p:nvSpPr>
        <p:spPr>
          <a:xfrm>
            <a:off x="442918" y="2103438"/>
            <a:ext cx="3528919" cy="4068900"/>
          </a:xfrm>
          <a:prstGeom prst="rect">
            <a:avLst/>
          </a:prstGeom>
          <a:noFill/>
          <a:ln>
            <a:noFill/>
          </a:ln>
        </p:spPr>
        <p:txBody>
          <a:bodyPr spcFirstLastPara="1" wrap="square" lIns="0" tIns="0" rIns="0" bIns="0" anchor="t" anchorCtr="0">
            <a:noAutofit/>
          </a:bodyPr>
          <a:lstStyle>
            <a:lvl1pPr marL="457200" marR="0" lvl="0" indent="-330200" algn="l" rtl="0">
              <a:lnSpc>
                <a:spcPct val="100000"/>
              </a:lnSpc>
              <a:spcBef>
                <a:spcPts val="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1pPr>
            <a:lvl2pPr marL="914400" marR="0" lvl="1"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2pPr>
            <a:lvl3pPr marL="1371600" marR="0" lvl="2"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3pPr>
            <a:lvl4pPr marL="1828800" marR="0" lvl="3"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4pPr>
            <a:lvl5pPr marL="2286000" marR="0" lvl="4"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5pPr>
            <a:lvl6pPr marL="2743200" marR="0" lvl="5"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6pPr>
            <a:lvl7pPr marL="3200400" marR="0" lvl="6"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7pPr>
            <a:lvl8pPr marL="3657600" marR="0" lvl="7"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8pPr>
            <a:lvl9pPr marL="4114800" marR="0" lvl="8" indent="-330200" algn="l" rtl="0">
              <a:lnSpc>
                <a:spcPct val="100000"/>
              </a:lnSpc>
              <a:spcBef>
                <a:spcPts val="600"/>
              </a:spcBef>
              <a:spcAft>
                <a:spcPts val="600"/>
              </a:spcAft>
              <a:buClr>
                <a:schemeClr val="dk1"/>
              </a:buClr>
              <a:buSzPts val="1600"/>
              <a:buFont typeface="Arial"/>
              <a:buChar char="•"/>
              <a:defRPr sz="1600" b="0" i="0" u="none" strike="noStrike" cap="none">
                <a:solidFill>
                  <a:schemeClr val="dk1"/>
                </a:solidFill>
                <a:latin typeface="Arial"/>
                <a:ea typeface="Arial"/>
                <a:cs typeface="Arial"/>
                <a:sym typeface="Arial"/>
              </a:defRPr>
            </a:lvl9pPr>
          </a:lstStyle>
          <a:p>
            <a:endParaRPr/>
          </a:p>
        </p:txBody>
      </p:sp>
      <p:sp>
        <p:nvSpPr>
          <p:cNvPr id="1514" name="Google Shape;1514;p258"/>
          <p:cNvSpPr txBox="1">
            <a:spLocks noGrp="1"/>
          </p:cNvSpPr>
          <p:nvPr>
            <p:ph type="title"/>
          </p:nvPr>
        </p:nvSpPr>
        <p:spPr>
          <a:xfrm>
            <a:off x="442918" y="430514"/>
            <a:ext cx="11306344" cy="502800"/>
          </a:xfrm>
          <a:prstGeom prst="rect">
            <a:avLst/>
          </a:prstGeom>
          <a:noFill/>
          <a:ln>
            <a:noFill/>
          </a:ln>
        </p:spPr>
        <p:txBody>
          <a:bodyPr spcFirstLastPara="1" wrap="square" lIns="0" tIns="0" rIns="0" bIns="0" anchor="t" anchorCtr="0">
            <a:noAutofit/>
          </a:bodyPr>
          <a:lstStyle>
            <a:lvl1pPr marR="0" lvl="0" algn="l" rtl="0">
              <a:lnSpc>
                <a:spcPct val="85000"/>
              </a:lnSpc>
              <a:spcBef>
                <a:spcPts val="0"/>
              </a:spcBef>
              <a:spcAft>
                <a:spcPts val="0"/>
              </a:spcAft>
              <a:buClr>
                <a:schemeClr val="dk1"/>
              </a:buClr>
              <a:buSzPts val="3200"/>
              <a:buFont typeface="Georgia"/>
              <a:buNone/>
              <a:defRPr sz="3200" b="0" i="0" u="none" strike="noStrike" cap="none">
                <a:solidFill>
                  <a:schemeClr val="dk1"/>
                </a:solidFill>
                <a:latin typeface="Georgia"/>
                <a:ea typeface="Georgia"/>
                <a:cs typeface="Georgia"/>
                <a:sym typeface="Georgia"/>
              </a:defRPr>
            </a:lvl1pPr>
            <a:lvl2pPr lvl="1" rtl="0">
              <a:spcBef>
                <a:spcPts val="0"/>
              </a:spcBef>
              <a:spcAft>
                <a:spcPts val="0"/>
              </a:spcAft>
              <a:buSzPts val="1400"/>
              <a:buNone/>
              <a:defRPr sz="1800"/>
            </a:lvl2pPr>
            <a:lvl3pPr lvl="2" rtl="0">
              <a:spcBef>
                <a:spcPts val="0"/>
              </a:spcBef>
              <a:spcAft>
                <a:spcPts val="0"/>
              </a:spcAft>
              <a:buSzPts val="1400"/>
              <a:buNone/>
              <a:defRPr sz="1800"/>
            </a:lvl3pPr>
            <a:lvl4pPr lvl="3" rtl="0">
              <a:spcBef>
                <a:spcPts val="0"/>
              </a:spcBef>
              <a:spcAft>
                <a:spcPts val="0"/>
              </a:spcAft>
              <a:buSzPts val="1400"/>
              <a:buNone/>
              <a:defRPr sz="1800"/>
            </a:lvl4pPr>
            <a:lvl5pPr lvl="4" rtl="0">
              <a:spcBef>
                <a:spcPts val="0"/>
              </a:spcBef>
              <a:spcAft>
                <a:spcPts val="0"/>
              </a:spcAft>
              <a:buSzPts val="1400"/>
              <a:buNone/>
              <a:defRPr sz="1800"/>
            </a:lvl5pPr>
            <a:lvl6pPr lvl="5" rtl="0">
              <a:spcBef>
                <a:spcPts val="0"/>
              </a:spcBef>
              <a:spcAft>
                <a:spcPts val="0"/>
              </a:spcAft>
              <a:buSzPts val="1400"/>
              <a:buNone/>
              <a:defRPr sz="1800"/>
            </a:lvl6pPr>
            <a:lvl7pPr lvl="6" rtl="0">
              <a:spcBef>
                <a:spcPts val="0"/>
              </a:spcBef>
              <a:spcAft>
                <a:spcPts val="0"/>
              </a:spcAft>
              <a:buSzPts val="1400"/>
              <a:buNone/>
              <a:defRPr sz="1800"/>
            </a:lvl7pPr>
            <a:lvl8pPr lvl="7" rtl="0">
              <a:spcBef>
                <a:spcPts val="0"/>
              </a:spcBef>
              <a:spcAft>
                <a:spcPts val="0"/>
              </a:spcAft>
              <a:buSzPts val="1400"/>
              <a:buNone/>
              <a:defRPr sz="1800"/>
            </a:lvl8pPr>
            <a:lvl9pPr lvl="8" rtl="0">
              <a:spcBef>
                <a:spcPts val="0"/>
              </a:spcBef>
              <a:spcAft>
                <a:spcPts val="0"/>
              </a:spcAft>
              <a:buSzPts val="1400"/>
              <a:buNone/>
              <a:defRPr sz="1800"/>
            </a:lvl9pPr>
          </a:lstStyle>
          <a:p>
            <a:endParaRPr/>
          </a:p>
        </p:txBody>
      </p:sp>
      <p:sp>
        <p:nvSpPr>
          <p:cNvPr id="1515" name="Google Shape;1515;p258"/>
          <p:cNvSpPr txBox="1">
            <a:spLocks noGrp="1"/>
          </p:cNvSpPr>
          <p:nvPr>
            <p:ph type="subTitle" idx="2"/>
          </p:nvPr>
        </p:nvSpPr>
        <p:spPr>
          <a:xfrm>
            <a:off x="442917" y="933433"/>
            <a:ext cx="11306344" cy="885900"/>
          </a:xfrm>
          <a:prstGeom prst="rect">
            <a:avLst/>
          </a:prstGeom>
          <a:noFill/>
          <a:ln>
            <a:noFill/>
          </a:ln>
        </p:spPr>
        <p:txBody>
          <a:bodyPr spcFirstLastPara="1" wrap="square" lIns="0" tIns="0" rIns="0" bIns="0" anchor="t" anchorCtr="0">
            <a:noAutofit/>
          </a:bodyPr>
          <a:lstStyle>
            <a:lvl1pPr marR="0" lvl="0" algn="l" rtl="0">
              <a:lnSpc>
                <a:spcPct val="85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1pPr>
            <a:lvl2pPr marR="0" lvl="1" algn="l" rtl="0">
              <a:lnSpc>
                <a:spcPct val="85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R="0" lvl="2" algn="l" rtl="0">
              <a:lnSpc>
                <a:spcPct val="85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R="0" lvl="3" algn="l" rtl="0">
              <a:lnSpc>
                <a:spcPct val="85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4pPr>
            <a:lvl5pPr marR="0" lvl="4" algn="l" rtl="0">
              <a:lnSpc>
                <a:spcPct val="85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5pPr>
            <a:lvl6pPr marR="0" lvl="5" algn="l" rtl="0">
              <a:lnSpc>
                <a:spcPct val="85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6pPr>
            <a:lvl7pPr marR="0" lvl="6" algn="l" rtl="0">
              <a:lnSpc>
                <a:spcPct val="85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7pPr>
            <a:lvl8pPr marR="0" lvl="7" algn="l" rtl="0">
              <a:lnSpc>
                <a:spcPct val="85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8pPr>
            <a:lvl9pPr marR="0" lvl="8" algn="l" rtl="0">
              <a:lnSpc>
                <a:spcPct val="85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9pPr>
          </a:lstStyle>
          <a:p>
            <a:endParaRPr/>
          </a:p>
        </p:txBody>
      </p:sp>
      <p:sp>
        <p:nvSpPr>
          <p:cNvPr id="1516" name="Google Shape;1516;p258"/>
          <p:cNvSpPr txBox="1">
            <a:spLocks noGrp="1"/>
          </p:cNvSpPr>
          <p:nvPr>
            <p:ph type="sldNum" idx="12"/>
          </p:nvPr>
        </p:nvSpPr>
        <p:spPr>
          <a:xfrm>
            <a:off x="8218573" y="6492240"/>
            <a:ext cx="3530719" cy="137100"/>
          </a:xfrm>
          <a:prstGeom prst="rect">
            <a:avLst/>
          </a:prstGeom>
          <a:noFill/>
          <a:ln>
            <a:noFill/>
          </a:ln>
        </p:spPr>
        <p:txBody>
          <a:bodyPr spcFirstLastPara="1" wrap="square" lIns="0" tIns="0" rIns="0" bIns="0" anchor="b" anchorCtr="0">
            <a:noAutofit/>
          </a:bodyPr>
          <a:lstStyle>
            <a:lvl1pPr marL="0" marR="0" lvl="0" indent="0" algn="r" rtl="0">
              <a:spcBef>
                <a:spcPts val="0"/>
              </a:spcBef>
              <a:buNone/>
              <a:defRPr sz="750" i="0" u="none" strike="noStrike" cap="none">
                <a:solidFill>
                  <a:schemeClr val="dk1"/>
                </a:solidFill>
                <a:latin typeface="Helvetica Neue"/>
                <a:ea typeface="Helvetica Neue"/>
                <a:cs typeface="Helvetica Neue"/>
                <a:sym typeface="Helvetica Neue"/>
              </a:defRPr>
            </a:lvl1pPr>
            <a:lvl2pPr marL="0" marR="0" lvl="1" indent="0" algn="r" rtl="0">
              <a:spcBef>
                <a:spcPts val="0"/>
              </a:spcBef>
              <a:buNone/>
              <a:defRPr sz="750" i="0" u="none" strike="noStrike" cap="none">
                <a:solidFill>
                  <a:schemeClr val="dk1"/>
                </a:solidFill>
                <a:latin typeface="Helvetica Neue"/>
                <a:ea typeface="Helvetica Neue"/>
                <a:cs typeface="Helvetica Neue"/>
                <a:sym typeface="Helvetica Neue"/>
              </a:defRPr>
            </a:lvl2pPr>
            <a:lvl3pPr marL="0" marR="0" lvl="2" indent="0" algn="r" rtl="0">
              <a:spcBef>
                <a:spcPts val="0"/>
              </a:spcBef>
              <a:buNone/>
              <a:defRPr sz="750" i="0" u="none" strike="noStrike" cap="none">
                <a:solidFill>
                  <a:schemeClr val="dk1"/>
                </a:solidFill>
                <a:latin typeface="Helvetica Neue"/>
                <a:ea typeface="Helvetica Neue"/>
                <a:cs typeface="Helvetica Neue"/>
                <a:sym typeface="Helvetica Neue"/>
              </a:defRPr>
            </a:lvl3pPr>
            <a:lvl4pPr marL="0" marR="0" lvl="3" indent="0" algn="r" rtl="0">
              <a:spcBef>
                <a:spcPts val="0"/>
              </a:spcBef>
              <a:buNone/>
              <a:defRPr sz="750" i="0" u="none" strike="noStrike" cap="none">
                <a:solidFill>
                  <a:schemeClr val="dk1"/>
                </a:solidFill>
                <a:latin typeface="Helvetica Neue"/>
                <a:ea typeface="Helvetica Neue"/>
                <a:cs typeface="Helvetica Neue"/>
                <a:sym typeface="Helvetica Neue"/>
              </a:defRPr>
            </a:lvl4pPr>
            <a:lvl5pPr marL="0" marR="0" lvl="4" indent="0" algn="r" rtl="0">
              <a:spcBef>
                <a:spcPts val="0"/>
              </a:spcBef>
              <a:buNone/>
              <a:defRPr sz="750" i="0" u="none" strike="noStrike" cap="none">
                <a:solidFill>
                  <a:schemeClr val="dk1"/>
                </a:solidFill>
                <a:latin typeface="Helvetica Neue"/>
                <a:ea typeface="Helvetica Neue"/>
                <a:cs typeface="Helvetica Neue"/>
                <a:sym typeface="Helvetica Neue"/>
              </a:defRPr>
            </a:lvl5pPr>
            <a:lvl6pPr marL="0" marR="0" lvl="5" indent="0" algn="r" rtl="0">
              <a:spcBef>
                <a:spcPts val="0"/>
              </a:spcBef>
              <a:buNone/>
              <a:defRPr sz="750" i="0" u="none" strike="noStrike" cap="none">
                <a:solidFill>
                  <a:schemeClr val="dk1"/>
                </a:solidFill>
                <a:latin typeface="Helvetica Neue"/>
                <a:ea typeface="Helvetica Neue"/>
                <a:cs typeface="Helvetica Neue"/>
                <a:sym typeface="Helvetica Neue"/>
              </a:defRPr>
            </a:lvl6pPr>
            <a:lvl7pPr marL="0" marR="0" lvl="6" indent="0" algn="r" rtl="0">
              <a:spcBef>
                <a:spcPts val="0"/>
              </a:spcBef>
              <a:buNone/>
              <a:defRPr sz="750" i="0" u="none" strike="noStrike" cap="none">
                <a:solidFill>
                  <a:schemeClr val="dk1"/>
                </a:solidFill>
                <a:latin typeface="Helvetica Neue"/>
                <a:ea typeface="Helvetica Neue"/>
                <a:cs typeface="Helvetica Neue"/>
                <a:sym typeface="Helvetica Neue"/>
              </a:defRPr>
            </a:lvl7pPr>
            <a:lvl8pPr marL="0" marR="0" lvl="7" indent="0" algn="r" rtl="0">
              <a:spcBef>
                <a:spcPts val="0"/>
              </a:spcBef>
              <a:buNone/>
              <a:defRPr sz="750" i="0" u="none" strike="noStrike" cap="none">
                <a:solidFill>
                  <a:schemeClr val="dk1"/>
                </a:solidFill>
                <a:latin typeface="Helvetica Neue"/>
                <a:ea typeface="Helvetica Neue"/>
                <a:cs typeface="Helvetica Neue"/>
                <a:sym typeface="Helvetica Neue"/>
              </a:defRPr>
            </a:lvl8pPr>
            <a:lvl9pPr marL="0" marR="0" lvl="8" indent="0" algn="r" rtl="0">
              <a:spcBef>
                <a:spcPts val="0"/>
              </a:spcBef>
              <a:buNone/>
              <a:defRPr sz="750" i="0" u="none" strike="noStrike" cap="none">
                <a:solidFill>
                  <a:schemeClr val="dk1"/>
                </a:solidFill>
                <a:latin typeface="Helvetica Neue"/>
                <a:ea typeface="Helvetica Neue"/>
                <a:cs typeface="Helvetica Neue"/>
                <a:sym typeface="Helvetica Neue"/>
              </a:defRPr>
            </a:lvl9p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a:t>
            </a:fld>
            <a:endParaRPr/>
          </a:p>
        </p:txBody>
      </p:sp>
    </p:spTree>
    <p:extLst>
      <p:ext uri="{BB962C8B-B14F-4D97-AF65-F5344CB8AC3E}">
        <p14:creationId xmlns:p14="http://schemas.microsoft.com/office/powerpoint/2010/main" val="30962388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Blank ">
    <p:spTree>
      <p:nvGrpSpPr>
        <p:cNvPr id="1" name=""/>
        <p:cNvGrpSpPr/>
        <p:nvPr/>
      </p:nvGrpSpPr>
      <p:grpSpPr>
        <a:xfrm>
          <a:off x="0" y="0"/>
          <a:ext cx="0" cy="0"/>
          <a:chOff x="0" y="0"/>
          <a:chExt cx="0" cy="0"/>
        </a:xfrm>
      </p:grpSpPr>
    </p:spTree>
    <p:extLst>
      <p:ext uri="{BB962C8B-B14F-4D97-AF65-F5344CB8AC3E}">
        <p14:creationId xmlns:p14="http://schemas.microsoft.com/office/powerpoint/2010/main" val="11447514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One Column Content - Subtitle">
  <p:cSld name="One Column Content - Subtitle">
    <p:spTree>
      <p:nvGrpSpPr>
        <p:cNvPr id="1" name="Shape 1512"/>
        <p:cNvGrpSpPr/>
        <p:nvPr/>
      </p:nvGrpSpPr>
      <p:grpSpPr>
        <a:xfrm>
          <a:off x="0" y="0"/>
          <a:ext cx="0" cy="0"/>
          <a:chOff x="0" y="0"/>
          <a:chExt cx="0" cy="0"/>
        </a:xfrm>
      </p:grpSpPr>
      <p:sp>
        <p:nvSpPr>
          <p:cNvPr id="1513" name="Google Shape;1513;p258"/>
          <p:cNvSpPr txBox="1">
            <a:spLocks noGrp="1"/>
          </p:cNvSpPr>
          <p:nvPr>
            <p:ph type="body" idx="1"/>
          </p:nvPr>
        </p:nvSpPr>
        <p:spPr>
          <a:xfrm>
            <a:off x="442918" y="2103438"/>
            <a:ext cx="3528919" cy="4068900"/>
          </a:xfrm>
          <a:prstGeom prst="rect">
            <a:avLst/>
          </a:prstGeom>
          <a:noFill/>
          <a:ln>
            <a:noFill/>
          </a:ln>
        </p:spPr>
        <p:txBody>
          <a:bodyPr spcFirstLastPara="1" wrap="square" lIns="0" tIns="0" rIns="0" bIns="0" anchor="t" anchorCtr="0">
            <a:noAutofit/>
          </a:bodyPr>
          <a:lstStyle>
            <a:lvl1pPr marL="457200" marR="0" lvl="0" indent="-330200" algn="l" rtl="0">
              <a:lnSpc>
                <a:spcPct val="100000"/>
              </a:lnSpc>
              <a:spcBef>
                <a:spcPts val="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1pPr>
            <a:lvl2pPr marL="914400" marR="0" lvl="1"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2pPr>
            <a:lvl3pPr marL="1371600" marR="0" lvl="2"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3pPr>
            <a:lvl4pPr marL="1828800" marR="0" lvl="3"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4pPr>
            <a:lvl5pPr marL="2286000" marR="0" lvl="4"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5pPr>
            <a:lvl6pPr marL="2743200" marR="0" lvl="5"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6pPr>
            <a:lvl7pPr marL="3200400" marR="0" lvl="6"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7pPr>
            <a:lvl8pPr marL="3657600" marR="0" lvl="7"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8pPr>
            <a:lvl9pPr marL="4114800" marR="0" lvl="8" indent="-330200" algn="l" rtl="0">
              <a:lnSpc>
                <a:spcPct val="100000"/>
              </a:lnSpc>
              <a:spcBef>
                <a:spcPts val="600"/>
              </a:spcBef>
              <a:spcAft>
                <a:spcPts val="600"/>
              </a:spcAft>
              <a:buClr>
                <a:schemeClr val="dk1"/>
              </a:buClr>
              <a:buSzPts val="1600"/>
              <a:buFont typeface="Arial"/>
              <a:buChar char="•"/>
              <a:defRPr sz="1600" b="0" i="0" u="none" strike="noStrike" cap="none">
                <a:solidFill>
                  <a:schemeClr val="dk1"/>
                </a:solidFill>
                <a:latin typeface="Arial"/>
                <a:ea typeface="Arial"/>
                <a:cs typeface="Arial"/>
                <a:sym typeface="Arial"/>
              </a:defRPr>
            </a:lvl9pPr>
          </a:lstStyle>
          <a:p>
            <a:endParaRPr/>
          </a:p>
        </p:txBody>
      </p:sp>
      <p:sp>
        <p:nvSpPr>
          <p:cNvPr id="1514" name="Google Shape;1514;p258"/>
          <p:cNvSpPr txBox="1">
            <a:spLocks noGrp="1"/>
          </p:cNvSpPr>
          <p:nvPr>
            <p:ph type="title"/>
          </p:nvPr>
        </p:nvSpPr>
        <p:spPr>
          <a:xfrm>
            <a:off x="442918" y="430514"/>
            <a:ext cx="11306344" cy="502800"/>
          </a:xfrm>
          <a:prstGeom prst="rect">
            <a:avLst/>
          </a:prstGeom>
          <a:noFill/>
          <a:ln>
            <a:noFill/>
          </a:ln>
        </p:spPr>
        <p:txBody>
          <a:bodyPr spcFirstLastPara="1" wrap="square" lIns="0" tIns="0" rIns="0" bIns="0" anchor="t" anchorCtr="0">
            <a:noAutofit/>
          </a:bodyPr>
          <a:lstStyle>
            <a:lvl1pPr marR="0" lvl="0" algn="l" rtl="0">
              <a:lnSpc>
                <a:spcPct val="85000"/>
              </a:lnSpc>
              <a:spcBef>
                <a:spcPts val="0"/>
              </a:spcBef>
              <a:spcAft>
                <a:spcPts val="0"/>
              </a:spcAft>
              <a:buClr>
                <a:schemeClr val="dk1"/>
              </a:buClr>
              <a:buSzPts val="3200"/>
              <a:buFont typeface="Georgia"/>
              <a:buNone/>
              <a:defRPr sz="3200" b="0" i="0" u="none" strike="noStrike" cap="none">
                <a:solidFill>
                  <a:schemeClr val="dk1"/>
                </a:solidFill>
                <a:latin typeface="Georgia"/>
                <a:ea typeface="Georgia"/>
                <a:cs typeface="Georgia"/>
                <a:sym typeface="Georgia"/>
              </a:defRPr>
            </a:lvl1pPr>
            <a:lvl2pPr lvl="1" rtl="0">
              <a:spcBef>
                <a:spcPts val="0"/>
              </a:spcBef>
              <a:spcAft>
                <a:spcPts val="0"/>
              </a:spcAft>
              <a:buSzPts val="1400"/>
              <a:buNone/>
              <a:defRPr sz="1800"/>
            </a:lvl2pPr>
            <a:lvl3pPr lvl="2" rtl="0">
              <a:spcBef>
                <a:spcPts val="0"/>
              </a:spcBef>
              <a:spcAft>
                <a:spcPts val="0"/>
              </a:spcAft>
              <a:buSzPts val="1400"/>
              <a:buNone/>
              <a:defRPr sz="1800"/>
            </a:lvl3pPr>
            <a:lvl4pPr lvl="3" rtl="0">
              <a:spcBef>
                <a:spcPts val="0"/>
              </a:spcBef>
              <a:spcAft>
                <a:spcPts val="0"/>
              </a:spcAft>
              <a:buSzPts val="1400"/>
              <a:buNone/>
              <a:defRPr sz="1800"/>
            </a:lvl4pPr>
            <a:lvl5pPr lvl="4" rtl="0">
              <a:spcBef>
                <a:spcPts val="0"/>
              </a:spcBef>
              <a:spcAft>
                <a:spcPts val="0"/>
              </a:spcAft>
              <a:buSzPts val="1400"/>
              <a:buNone/>
              <a:defRPr sz="1800"/>
            </a:lvl5pPr>
            <a:lvl6pPr lvl="5" rtl="0">
              <a:spcBef>
                <a:spcPts val="0"/>
              </a:spcBef>
              <a:spcAft>
                <a:spcPts val="0"/>
              </a:spcAft>
              <a:buSzPts val="1400"/>
              <a:buNone/>
              <a:defRPr sz="1800"/>
            </a:lvl6pPr>
            <a:lvl7pPr lvl="6" rtl="0">
              <a:spcBef>
                <a:spcPts val="0"/>
              </a:spcBef>
              <a:spcAft>
                <a:spcPts val="0"/>
              </a:spcAft>
              <a:buSzPts val="1400"/>
              <a:buNone/>
              <a:defRPr sz="1800"/>
            </a:lvl7pPr>
            <a:lvl8pPr lvl="7" rtl="0">
              <a:spcBef>
                <a:spcPts val="0"/>
              </a:spcBef>
              <a:spcAft>
                <a:spcPts val="0"/>
              </a:spcAft>
              <a:buSzPts val="1400"/>
              <a:buNone/>
              <a:defRPr sz="1800"/>
            </a:lvl8pPr>
            <a:lvl9pPr lvl="8" rtl="0">
              <a:spcBef>
                <a:spcPts val="0"/>
              </a:spcBef>
              <a:spcAft>
                <a:spcPts val="0"/>
              </a:spcAft>
              <a:buSzPts val="1400"/>
              <a:buNone/>
              <a:defRPr sz="1800"/>
            </a:lvl9pPr>
          </a:lstStyle>
          <a:p>
            <a:endParaRPr/>
          </a:p>
        </p:txBody>
      </p:sp>
      <p:sp>
        <p:nvSpPr>
          <p:cNvPr id="1515" name="Google Shape;1515;p258"/>
          <p:cNvSpPr txBox="1">
            <a:spLocks noGrp="1"/>
          </p:cNvSpPr>
          <p:nvPr>
            <p:ph type="subTitle" idx="2"/>
          </p:nvPr>
        </p:nvSpPr>
        <p:spPr>
          <a:xfrm>
            <a:off x="442917" y="933433"/>
            <a:ext cx="11306344" cy="885900"/>
          </a:xfrm>
          <a:prstGeom prst="rect">
            <a:avLst/>
          </a:prstGeom>
          <a:noFill/>
          <a:ln>
            <a:noFill/>
          </a:ln>
        </p:spPr>
        <p:txBody>
          <a:bodyPr spcFirstLastPara="1" wrap="square" lIns="0" tIns="0" rIns="0" bIns="0" anchor="t" anchorCtr="0">
            <a:noAutofit/>
          </a:bodyPr>
          <a:lstStyle>
            <a:lvl1pPr marR="0" lvl="0" algn="l" rtl="0">
              <a:lnSpc>
                <a:spcPct val="85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1pPr>
            <a:lvl2pPr marR="0" lvl="1" algn="l" rtl="0">
              <a:lnSpc>
                <a:spcPct val="85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R="0" lvl="2" algn="l" rtl="0">
              <a:lnSpc>
                <a:spcPct val="85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R="0" lvl="3" algn="l" rtl="0">
              <a:lnSpc>
                <a:spcPct val="85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4pPr>
            <a:lvl5pPr marR="0" lvl="4" algn="l" rtl="0">
              <a:lnSpc>
                <a:spcPct val="85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5pPr>
            <a:lvl6pPr marR="0" lvl="5" algn="l" rtl="0">
              <a:lnSpc>
                <a:spcPct val="85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6pPr>
            <a:lvl7pPr marR="0" lvl="6" algn="l" rtl="0">
              <a:lnSpc>
                <a:spcPct val="85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7pPr>
            <a:lvl8pPr marR="0" lvl="7" algn="l" rtl="0">
              <a:lnSpc>
                <a:spcPct val="85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8pPr>
            <a:lvl9pPr marR="0" lvl="8" algn="l" rtl="0">
              <a:lnSpc>
                <a:spcPct val="85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9pPr>
          </a:lstStyle>
          <a:p>
            <a:endParaRPr/>
          </a:p>
        </p:txBody>
      </p:sp>
      <p:sp>
        <p:nvSpPr>
          <p:cNvPr id="1516" name="Google Shape;1516;p258"/>
          <p:cNvSpPr txBox="1">
            <a:spLocks noGrp="1"/>
          </p:cNvSpPr>
          <p:nvPr>
            <p:ph type="sldNum" idx="12"/>
          </p:nvPr>
        </p:nvSpPr>
        <p:spPr>
          <a:xfrm>
            <a:off x="8218573" y="6492240"/>
            <a:ext cx="3530719" cy="137100"/>
          </a:xfrm>
          <a:prstGeom prst="rect">
            <a:avLst/>
          </a:prstGeom>
          <a:noFill/>
          <a:ln>
            <a:noFill/>
          </a:ln>
        </p:spPr>
        <p:txBody>
          <a:bodyPr spcFirstLastPara="1" wrap="square" lIns="0" tIns="0" rIns="0" bIns="0" anchor="b" anchorCtr="0">
            <a:noAutofit/>
          </a:bodyPr>
          <a:lstStyle>
            <a:lvl1pPr marL="0" marR="0" lvl="0" indent="0" algn="r" rtl="0">
              <a:spcBef>
                <a:spcPts val="0"/>
              </a:spcBef>
              <a:buNone/>
              <a:defRPr sz="750" i="0" u="none" strike="noStrike" cap="none">
                <a:solidFill>
                  <a:schemeClr val="dk1"/>
                </a:solidFill>
                <a:latin typeface="Helvetica Neue"/>
                <a:ea typeface="Helvetica Neue"/>
                <a:cs typeface="Helvetica Neue"/>
                <a:sym typeface="Helvetica Neue"/>
              </a:defRPr>
            </a:lvl1pPr>
            <a:lvl2pPr marL="0" marR="0" lvl="1" indent="0" algn="r" rtl="0">
              <a:spcBef>
                <a:spcPts val="0"/>
              </a:spcBef>
              <a:buNone/>
              <a:defRPr sz="750" i="0" u="none" strike="noStrike" cap="none">
                <a:solidFill>
                  <a:schemeClr val="dk1"/>
                </a:solidFill>
                <a:latin typeface="Helvetica Neue"/>
                <a:ea typeface="Helvetica Neue"/>
                <a:cs typeface="Helvetica Neue"/>
                <a:sym typeface="Helvetica Neue"/>
              </a:defRPr>
            </a:lvl2pPr>
            <a:lvl3pPr marL="0" marR="0" lvl="2" indent="0" algn="r" rtl="0">
              <a:spcBef>
                <a:spcPts val="0"/>
              </a:spcBef>
              <a:buNone/>
              <a:defRPr sz="750" i="0" u="none" strike="noStrike" cap="none">
                <a:solidFill>
                  <a:schemeClr val="dk1"/>
                </a:solidFill>
                <a:latin typeface="Helvetica Neue"/>
                <a:ea typeface="Helvetica Neue"/>
                <a:cs typeface="Helvetica Neue"/>
                <a:sym typeface="Helvetica Neue"/>
              </a:defRPr>
            </a:lvl3pPr>
            <a:lvl4pPr marL="0" marR="0" lvl="3" indent="0" algn="r" rtl="0">
              <a:spcBef>
                <a:spcPts val="0"/>
              </a:spcBef>
              <a:buNone/>
              <a:defRPr sz="750" i="0" u="none" strike="noStrike" cap="none">
                <a:solidFill>
                  <a:schemeClr val="dk1"/>
                </a:solidFill>
                <a:latin typeface="Helvetica Neue"/>
                <a:ea typeface="Helvetica Neue"/>
                <a:cs typeface="Helvetica Neue"/>
                <a:sym typeface="Helvetica Neue"/>
              </a:defRPr>
            </a:lvl4pPr>
            <a:lvl5pPr marL="0" marR="0" lvl="4" indent="0" algn="r" rtl="0">
              <a:spcBef>
                <a:spcPts val="0"/>
              </a:spcBef>
              <a:buNone/>
              <a:defRPr sz="750" i="0" u="none" strike="noStrike" cap="none">
                <a:solidFill>
                  <a:schemeClr val="dk1"/>
                </a:solidFill>
                <a:latin typeface="Helvetica Neue"/>
                <a:ea typeface="Helvetica Neue"/>
                <a:cs typeface="Helvetica Neue"/>
                <a:sym typeface="Helvetica Neue"/>
              </a:defRPr>
            </a:lvl5pPr>
            <a:lvl6pPr marL="0" marR="0" lvl="5" indent="0" algn="r" rtl="0">
              <a:spcBef>
                <a:spcPts val="0"/>
              </a:spcBef>
              <a:buNone/>
              <a:defRPr sz="750" i="0" u="none" strike="noStrike" cap="none">
                <a:solidFill>
                  <a:schemeClr val="dk1"/>
                </a:solidFill>
                <a:latin typeface="Helvetica Neue"/>
                <a:ea typeface="Helvetica Neue"/>
                <a:cs typeface="Helvetica Neue"/>
                <a:sym typeface="Helvetica Neue"/>
              </a:defRPr>
            </a:lvl6pPr>
            <a:lvl7pPr marL="0" marR="0" lvl="6" indent="0" algn="r" rtl="0">
              <a:spcBef>
                <a:spcPts val="0"/>
              </a:spcBef>
              <a:buNone/>
              <a:defRPr sz="750" i="0" u="none" strike="noStrike" cap="none">
                <a:solidFill>
                  <a:schemeClr val="dk1"/>
                </a:solidFill>
                <a:latin typeface="Helvetica Neue"/>
                <a:ea typeface="Helvetica Neue"/>
                <a:cs typeface="Helvetica Neue"/>
                <a:sym typeface="Helvetica Neue"/>
              </a:defRPr>
            </a:lvl7pPr>
            <a:lvl8pPr marL="0" marR="0" lvl="7" indent="0" algn="r" rtl="0">
              <a:spcBef>
                <a:spcPts val="0"/>
              </a:spcBef>
              <a:buNone/>
              <a:defRPr sz="750" i="0" u="none" strike="noStrike" cap="none">
                <a:solidFill>
                  <a:schemeClr val="dk1"/>
                </a:solidFill>
                <a:latin typeface="Helvetica Neue"/>
                <a:ea typeface="Helvetica Neue"/>
                <a:cs typeface="Helvetica Neue"/>
                <a:sym typeface="Helvetica Neue"/>
              </a:defRPr>
            </a:lvl8pPr>
            <a:lvl9pPr marL="0" marR="0" lvl="8" indent="0" algn="r" rtl="0">
              <a:spcBef>
                <a:spcPts val="0"/>
              </a:spcBef>
              <a:buNone/>
              <a:defRPr sz="750" i="0" u="none" strike="noStrike" cap="none">
                <a:solidFill>
                  <a:schemeClr val="dk1"/>
                </a:solidFill>
                <a:latin typeface="Helvetica Neue"/>
                <a:ea typeface="Helvetica Neue"/>
                <a:cs typeface="Helvetica Neue"/>
                <a:sym typeface="Helvetica Neue"/>
              </a:defRPr>
            </a:lvl9p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a:t>
            </a:fld>
            <a:endParaRPr/>
          </a:p>
        </p:txBody>
      </p:sp>
    </p:spTree>
    <p:extLst>
      <p:ext uri="{BB962C8B-B14F-4D97-AF65-F5344CB8AC3E}">
        <p14:creationId xmlns:p14="http://schemas.microsoft.com/office/powerpoint/2010/main" val="141522189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097280" y="365760"/>
            <a:ext cx="10027920" cy="548640"/>
          </a:xfrm>
          <a:prstGeom prst="rect">
            <a:avLst/>
          </a:prstGeom>
        </p:spPr>
        <p:txBody>
          <a:bodyPr/>
          <a:lstStyle/>
          <a:p>
            <a:r>
              <a:rPr lang="en-US"/>
              <a:t>Click to edit Master title style</a:t>
            </a:r>
          </a:p>
        </p:txBody>
      </p:sp>
      <p:sp>
        <p:nvSpPr>
          <p:cNvPr id="3" name="Content Placeholder 2"/>
          <p:cNvSpPr>
            <a:spLocks noGrp="1"/>
          </p:cNvSpPr>
          <p:nvPr>
            <p:ph idx="1"/>
          </p:nvPr>
        </p:nvSpPr>
        <p:spPr>
          <a:xfrm>
            <a:off x="1097280" y="1100629"/>
            <a:ext cx="10027920" cy="3579849"/>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rot="19140000">
            <a:off x="268224" y="5870448"/>
            <a:ext cx="2901696" cy="201168"/>
          </a:xfrm>
          <a:prstGeom prst="rect">
            <a:avLst/>
          </a:prstGeom>
        </p:spPr>
        <p:txBody>
          <a:bodyPr/>
          <a:lstStyle/>
          <a:p>
            <a:fld id="{405BCCF1-2954-4AB7-A3A6-0D096351F8B3}" type="datetimeFigureOut">
              <a:rPr lang="en-US" smtClean="0"/>
              <a:t>7/11/2024</a:t>
            </a:fld>
            <a:endParaRPr lang="en-US"/>
          </a:p>
        </p:txBody>
      </p:sp>
      <p:sp>
        <p:nvSpPr>
          <p:cNvPr id="5" name="Footer Placeholder 4"/>
          <p:cNvSpPr>
            <a:spLocks noGrp="1"/>
          </p:cNvSpPr>
          <p:nvPr>
            <p:ph type="ftr" sz="quarter" idx="11"/>
          </p:nvPr>
        </p:nvSpPr>
        <p:spPr>
          <a:xfrm>
            <a:off x="4690019" y="6285122"/>
            <a:ext cx="6299200" cy="274320"/>
          </a:xfrm>
          <a:prstGeom prst="rect">
            <a:avLst/>
          </a:prstGeom>
        </p:spPr>
        <p:txBody>
          <a:bodyPr/>
          <a:lstStyle/>
          <a:p>
            <a:endParaRPr lang="en-US"/>
          </a:p>
        </p:txBody>
      </p:sp>
      <p:sp>
        <p:nvSpPr>
          <p:cNvPr id="6" name="Slide Number Placeholder 5"/>
          <p:cNvSpPr>
            <a:spLocks noGrp="1"/>
          </p:cNvSpPr>
          <p:nvPr>
            <p:ph type="sldNum" sz="quarter" idx="12"/>
          </p:nvPr>
        </p:nvSpPr>
        <p:spPr>
          <a:xfrm>
            <a:off x="11201384" y="6170822"/>
            <a:ext cx="670560" cy="502920"/>
          </a:xfrm>
          <a:prstGeom prst="ellipse">
            <a:avLst/>
          </a:prstGeom>
        </p:spPr>
        <p:txBody>
          <a:bodyPr/>
          <a:lstStyle/>
          <a:p>
            <a:fld id="{9F2AC004-D220-489A-BF1D-275AA32B0748}" type="slidenum">
              <a:rPr lang="en-US" smtClean="0"/>
              <a:t>‹#›</a:t>
            </a:fld>
            <a:endParaRPr lang="en-US"/>
          </a:p>
        </p:txBody>
      </p:sp>
    </p:spTree>
    <p:extLst>
      <p:ext uri="{BB962C8B-B14F-4D97-AF65-F5344CB8AC3E}">
        <p14:creationId xmlns:p14="http://schemas.microsoft.com/office/powerpoint/2010/main" val="69686109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and Content 1">
    <p:spTree>
      <p:nvGrpSpPr>
        <p:cNvPr id="1" name=""/>
        <p:cNvGrpSpPr/>
        <p:nvPr/>
      </p:nvGrpSpPr>
      <p:grpSpPr>
        <a:xfrm>
          <a:off x="0" y="0"/>
          <a:ext cx="0" cy="0"/>
          <a:chOff x="0" y="0"/>
          <a:chExt cx="0" cy="0"/>
        </a:xfrm>
      </p:grpSpPr>
      <p:sp>
        <p:nvSpPr>
          <p:cNvPr id="23" name="Title 1">
            <a:extLst>
              <a:ext uri="{FF2B5EF4-FFF2-40B4-BE49-F238E27FC236}">
                <a16:creationId xmlns:a16="http://schemas.microsoft.com/office/drawing/2014/main" id="{40E528E5-0308-489B-84A7-DB3F8308F507}"/>
              </a:ext>
            </a:extLst>
          </p:cNvPr>
          <p:cNvSpPr>
            <a:spLocks noGrp="1"/>
          </p:cNvSpPr>
          <p:nvPr>
            <p:ph type="title" hasCustomPrompt="1"/>
          </p:nvPr>
        </p:nvSpPr>
        <p:spPr>
          <a:xfrm>
            <a:off x="15368" y="315076"/>
            <a:ext cx="10483706" cy="923204"/>
          </a:xfrm>
          <a:prstGeom prst="rect">
            <a:avLst/>
          </a:prstGeom>
        </p:spPr>
        <p:txBody>
          <a:bodyPr vert="horz" lIns="432000" tIns="72000" rIns="360000" bIns="45720" rtlCol="0" anchor="t" anchorCtr="0">
            <a:noAutofit/>
          </a:bodyPr>
          <a:lstStyle>
            <a:lvl1pPr>
              <a:defRPr lang="en-GB" sz="3000" b="1" cap="all" spc="-20" baseline="0" dirty="0">
                <a:solidFill>
                  <a:schemeClr val="accent1"/>
                </a:solidFill>
                <a:latin typeface="+mj-lt"/>
                <a:ea typeface="Roboto" panose="02000000000000000000" pitchFamily="2" charset="0"/>
                <a:cs typeface="Open Sans" panose="020B0606030504020204" pitchFamily="34" charset="0"/>
              </a:defRPr>
            </a:lvl1pPr>
          </a:lstStyle>
          <a:p>
            <a:pPr marL="0" lvl="0"/>
            <a:r>
              <a:rPr lang="en-US"/>
              <a:t>Click to Edit Master Title Style</a:t>
            </a:r>
            <a:endParaRPr lang="en-GB"/>
          </a:p>
        </p:txBody>
      </p:sp>
      <p:sp>
        <p:nvSpPr>
          <p:cNvPr id="41" name="Content Placeholder 2">
            <a:extLst>
              <a:ext uri="{FF2B5EF4-FFF2-40B4-BE49-F238E27FC236}">
                <a16:creationId xmlns:a16="http://schemas.microsoft.com/office/drawing/2014/main" id="{9AF7DF14-C968-445E-BAE2-ED5D5EA59377}"/>
              </a:ext>
            </a:extLst>
          </p:cNvPr>
          <p:cNvSpPr>
            <a:spLocks noGrp="1"/>
          </p:cNvSpPr>
          <p:nvPr>
            <p:ph idx="1"/>
          </p:nvPr>
        </p:nvSpPr>
        <p:spPr>
          <a:xfrm>
            <a:off x="193613" y="1357451"/>
            <a:ext cx="11021233" cy="4351338"/>
          </a:xfrm>
          <a:prstGeom prst="rect">
            <a:avLst/>
          </a:prstGeom>
        </p:spPr>
        <p:txBody>
          <a:bodyPr lIns="252000" tIns="216000" rIns="288000" bIns="216000">
            <a:noAutofit/>
          </a:bodyPr>
          <a:lstStyle>
            <a:lvl1pPr marL="177800" indent="-177800">
              <a:lnSpc>
                <a:spcPct val="93000"/>
              </a:lnSpc>
              <a:buClr>
                <a:schemeClr val="tx2"/>
              </a:buClr>
              <a:buSzPct val="100000"/>
              <a:buFont typeface="Wingdings" panose="05000000000000000000" pitchFamily="2" charset="2"/>
              <a:buChar char="§"/>
              <a:defRPr sz="1800">
                <a:solidFill>
                  <a:schemeClr val="tx1"/>
                </a:solidFill>
              </a:defRPr>
            </a:lvl1pPr>
            <a:lvl2pPr marL="431800" indent="-190500">
              <a:lnSpc>
                <a:spcPct val="94000"/>
              </a:lnSpc>
              <a:spcBef>
                <a:spcPts val="300"/>
              </a:spcBef>
              <a:buClr>
                <a:schemeClr val="tx2"/>
              </a:buClr>
              <a:buFont typeface="Arial" panose="020B0604020202020204" pitchFamily="34" charset="0"/>
              <a:buChar char="-"/>
              <a:defRPr sz="1500">
                <a:solidFill>
                  <a:schemeClr val="tx1"/>
                </a:solidFill>
              </a:defRPr>
            </a:lvl2pPr>
            <a:lvl3pPr marL="622300" indent="-190500">
              <a:lnSpc>
                <a:spcPct val="94000"/>
              </a:lnSpc>
              <a:spcBef>
                <a:spcPts val="300"/>
              </a:spcBef>
              <a:buClr>
                <a:schemeClr val="tx2"/>
              </a:buClr>
              <a:buFont typeface="Arial" panose="020B0604020202020204" pitchFamily="34" charset="0"/>
              <a:buChar char="-"/>
              <a:defRPr sz="1300">
                <a:solidFill>
                  <a:schemeClr val="tx1"/>
                </a:solidFill>
              </a:defRPr>
            </a:lvl3pPr>
            <a:lvl4pPr marL="622300" indent="-190500">
              <a:lnSpc>
                <a:spcPct val="94000"/>
              </a:lnSpc>
              <a:spcBef>
                <a:spcPts val="300"/>
              </a:spcBef>
              <a:buClr>
                <a:schemeClr val="tx2"/>
              </a:buClr>
              <a:buFont typeface="Arial" panose="020B0604020202020204" pitchFamily="34" charset="0"/>
              <a:buChar char="-"/>
              <a:defRPr sz="1300">
                <a:solidFill>
                  <a:schemeClr val="tx1"/>
                </a:solidFill>
              </a:defRPr>
            </a:lvl4pPr>
            <a:lvl5pPr marL="622300" indent="-190500">
              <a:lnSpc>
                <a:spcPct val="94000"/>
              </a:lnSpc>
              <a:spcBef>
                <a:spcPts val="300"/>
              </a:spcBef>
              <a:buClr>
                <a:schemeClr val="tx2"/>
              </a:buClr>
              <a:buFont typeface="Arial" panose="020B0604020202020204" pitchFamily="34" charset="0"/>
              <a:buChar char="-"/>
              <a:defRPr sz="1300">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2" name="TextBox 1">
            <a:extLst>
              <a:ext uri="{FF2B5EF4-FFF2-40B4-BE49-F238E27FC236}">
                <a16:creationId xmlns:a16="http://schemas.microsoft.com/office/drawing/2014/main" id="{687BA7EA-AAD7-40D6-8422-BF2468148F55}"/>
              </a:ext>
            </a:extLst>
          </p:cNvPr>
          <p:cNvSpPr txBox="1"/>
          <p:nvPr/>
        </p:nvSpPr>
        <p:spPr>
          <a:xfrm>
            <a:off x="461962" y="2273862"/>
            <a:ext cx="914400" cy="914400"/>
          </a:xfrm>
          <a:prstGeom prst="rect">
            <a:avLst/>
          </a:prstGeom>
        </p:spPr>
        <p:txBody>
          <a:bodyPr wrap="none" lIns="144000" tIns="108000" rIns="144000" bIns="108000" rtlCol="0" anchor="ctr" anchorCtr="0">
            <a:noAutofit/>
          </a:bodyPr>
          <a:lstStyle/>
          <a:p>
            <a:pPr marL="228600" indent="-228600" algn="l">
              <a:spcBef>
                <a:spcPts val="500"/>
              </a:spcBef>
              <a:spcAft>
                <a:spcPts val="500"/>
              </a:spcAft>
              <a:buClr>
                <a:schemeClr val="accent1"/>
              </a:buClr>
              <a:buFont typeface="Arial" panose="020B0604020202020204" pitchFamily="34" charset="0"/>
              <a:buChar char="•"/>
            </a:pPr>
            <a:endParaRPr lang="en-GB" sz="1600" err="1">
              <a:solidFill>
                <a:schemeClr val="tx1">
                  <a:lumMod val="75000"/>
                  <a:lumOff val="25000"/>
                </a:schemeClr>
              </a:solidFill>
            </a:endParaRPr>
          </a:p>
        </p:txBody>
      </p:sp>
      <p:cxnSp>
        <p:nvCxnSpPr>
          <p:cNvPr id="20" name="Straight Connector 19">
            <a:extLst>
              <a:ext uri="{FF2B5EF4-FFF2-40B4-BE49-F238E27FC236}">
                <a16:creationId xmlns:a16="http://schemas.microsoft.com/office/drawing/2014/main" id="{8E5B1F79-235C-4E9E-A40A-703D0EB24F51}"/>
              </a:ext>
            </a:extLst>
          </p:cNvPr>
          <p:cNvCxnSpPr>
            <a:cxnSpLocks/>
          </p:cNvCxnSpPr>
          <p:nvPr/>
        </p:nvCxnSpPr>
        <p:spPr>
          <a:xfrm flipH="1">
            <a:off x="461963" y="6491597"/>
            <a:ext cx="8285349"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 name="Straight Connector 5">
            <a:extLst>
              <a:ext uri="{FF2B5EF4-FFF2-40B4-BE49-F238E27FC236}">
                <a16:creationId xmlns:a16="http://schemas.microsoft.com/office/drawing/2014/main" id="{70BF8492-41B9-4FC2-8708-4C6FE76A5797}"/>
              </a:ext>
            </a:extLst>
          </p:cNvPr>
          <p:cNvCxnSpPr/>
          <p:nvPr/>
        </p:nvCxnSpPr>
        <p:spPr>
          <a:xfrm>
            <a:off x="3821652" y="6556994"/>
            <a:ext cx="0" cy="13744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8" name="Slide Number Placeholder 5">
            <a:extLst>
              <a:ext uri="{FF2B5EF4-FFF2-40B4-BE49-F238E27FC236}">
                <a16:creationId xmlns:a16="http://schemas.microsoft.com/office/drawing/2014/main" id="{C5535EE8-855B-4AE0-88FD-E3CCD83483CB}"/>
              </a:ext>
            </a:extLst>
          </p:cNvPr>
          <p:cNvSpPr>
            <a:spLocks noGrp="1"/>
          </p:cNvSpPr>
          <p:nvPr>
            <p:ph type="sldNum" sz="quarter" idx="4"/>
          </p:nvPr>
        </p:nvSpPr>
        <p:spPr>
          <a:xfrm>
            <a:off x="457201" y="6532444"/>
            <a:ext cx="361944" cy="161991"/>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lIns="36000" tIns="72000" rIns="36000" bIns="72000" rtlCol="0" anchor="ctr" anchorCtr="0">
            <a:noAutofit/>
          </a:bodyPr>
          <a:lstStyle>
            <a:lvl1pPr algn="ctr">
              <a:defRPr lang="en-GB" sz="800" smtClean="0">
                <a:solidFill>
                  <a:schemeClr val="bg1"/>
                </a:solidFill>
              </a:defRPr>
            </a:lvl1pPr>
          </a:lstStyle>
          <a:p>
            <a:fld id="{D5AC0FDA-61C4-4E70-B00E-D02B36CE1444}" type="slidenum">
              <a:rPr lang="en-GB" smtClean="0"/>
              <a:pPr/>
              <a:t>‹#›</a:t>
            </a:fld>
            <a:endParaRPr lang="en-GB"/>
          </a:p>
        </p:txBody>
      </p:sp>
      <p:sp>
        <p:nvSpPr>
          <p:cNvPr id="14" name="Subtitle 2">
            <a:extLst>
              <a:ext uri="{FF2B5EF4-FFF2-40B4-BE49-F238E27FC236}">
                <a16:creationId xmlns:a16="http://schemas.microsoft.com/office/drawing/2014/main" id="{1E60F46F-0B72-4018-B0DA-B77130A5C763}"/>
              </a:ext>
            </a:extLst>
          </p:cNvPr>
          <p:cNvSpPr>
            <a:spLocks noGrp="1"/>
          </p:cNvSpPr>
          <p:nvPr>
            <p:ph type="subTitle" idx="10" hasCustomPrompt="1"/>
          </p:nvPr>
        </p:nvSpPr>
        <p:spPr>
          <a:xfrm>
            <a:off x="365759" y="732611"/>
            <a:ext cx="10133315" cy="336026"/>
          </a:xfrm>
          <a:prstGeom prst="rect">
            <a:avLst/>
          </a:prstGeom>
        </p:spPr>
        <p:txBody>
          <a:bodyPr anchor="ctr" anchorCtr="0"/>
          <a:lstStyle>
            <a:lvl1pPr marL="0" indent="0" algn="l">
              <a:buNone/>
              <a:defRPr sz="1400" cap="none" baseline="0">
                <a:solidFill>
                  <a:schemeClr val="tx1"/>
                </a:solidFill>
                <a:latin typeface="+mj-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Subtitle</a:t>
            </a:r>
            <a:endParaRPr lang="en-GB"/>
          </a:p>
        </p:txBody>
      </p:sp>
      <p:sp>
        <p:nvSpPr>
          <p:cNvPr id="3" name="Rectangle 2">
            <a:extLst>
              <a:ext uri="{FF2B5EF4-FFF2-40B4-BE49-F238E27FC236}">
                <a16:creationId xmlns:a16="http://schemas.microsoft.com/office/drawing/2014/main" id="{931ACB57-0716-8580-D148-1F03B43759CD}"/>
              </a:ext>
            </a:extLst>
          </p:cNvPr>
          <p:cNvSpPr/>
          <p:nvPr userDrawn="1"/>
        </p:nvSpPr>
        <p:spPr>
          <a:xfrm>
            <a:off x="0" y="643925"/>
            <a:ext cx="10048240" cy="7861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2880280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2160">
          <p15:clr>
            <a:srgbClr val="FBAE40"/>
          </p15:clr>
        </p15:guide>
        <p15:guide id="2" pos="3840">
          <p15:clr>
            <a:srgbClr val="FBAE40"/>
          </p15:clr>
        </p15:guide>
        <p15:guide id="4" orient="horz" pos="750">
          <p15:clr>
            <a:srgbClr val="FBAE40"/>
          </p15:clr>
        </p15:guide>
        <p15:guide id="10" orient="horz" pos="445">
          <p15:clr>
            <a:srgbClr val="FBAE40"/>
          </p15:clr>
        </p15:guide>
        <p15:guide id="11" orient="horz" pos="190">
          <p15:clr>
            <a:srgbClr val="FBAE40"/>
          </p15:clr>
        </p15:guide>
        <p15:guide id="12" orient="horz" pos="470">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and Content 2">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4F7EA698-C426-4DA5-A64F-566391399390}"/>
              </a:ext>
            </a:extLst>
          </p:cNvPr>
          <p:cNvSpPr/>
          <p:nvPr userDrawn="1"/>
        </p:nvSpPr>
        <p:spPr>
          <a:xfrm>
            <a:off x="6096000" y="0"/>
            <a:ext cx="6096000" cy="685799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Title 1">
            <a:extLst>
              <a:ext uri="{FF2B5EF4-FFF2-40B4-BE49-F238E27FC236}">
                <a16:creationId xmlns:a16="http://schemas.microsoft.com/office/drawing/2014/main" id="{40E528E5-0308-489B-84A7-DB3F8308F507}"/>
              </a:ext>
            </a:extLst>
          </p:cNvPr>
          <p:cNvSpPr>
            <a:spLocks noGrp="1"/>
          </p:cNvSpPr>
          <p:nvPr>
            <p:ph type="title" hasCustomPrompt="1"/>
          </p:nvPr>
        </p:nvSpPr>
        <p:spPr>
          <a:xfrm>
            <a:off x="15368" y="315076"/>
            <a:ext cx="10483706" cy="923204"/>
          </a:xfrm>
          <a:prstGeom prst="rect">
            <a:avLst/>
          </a:prstGeom>
        </p:spPr>
        <p:txBody>
          <a:bodyPr vert="horz" lIns="432000" tIns="72000" rIns="360000" bIns="45720" rtlCol="0" anchor="t" anchorCtr="0">
            <a:noAutofit/>
          </a:bodyPr>
          <a:lstStyle>
            <a:lvl1pPr>
              <a:defRPr lang="en-GB" sz="3000" b="1" cap="all" spc="-20" baseline="0" dirty="0">
                <a:solidFill>
                  <a:schemeClr val="accent1"/>
                </a:solidFill>
                <a:latin typeface="+mj-lt"/>
                <a:ea typeface="Roboto" panose="02000000000000000000" pitchFamily="2" charset="0"/>
                <a:cs typeface="Open Sans" panose="020B0606030504020204" pitchFamily="34" charset="0"/>
              </a:defRPr>
            </a:lvl1pPr>
          </a:lstStyle>
          <a:p>
            <a:pPr marL="0" lvl="0"/>
            <a:r>
              <a:rPr lang="en-US" dirty="0"/>
              <a:t>Click to Edit Master Title Style</a:t>
            </a:r>
            <a:endParaRPr lang="en-GB" dirty="0"/>
          </a:p>
        </p:txBody>
      </p:sp>
      <p:sp>
        <p:nvSpPr>
          <p:cNvPr id="41" name="Content Placeholder 2">
            <a:extLst>
              <a:ext uri="{FF2B5EF4-FFF2-40B4-BE49-F238E27FC236}">
                <a16:creationId xmlns:a16="http://schemas.microsoft.com/office/drawing/2014/main" id="{9AF7DF14-C968-445E-BAE2-ED5D5EA59377}"/>
              </a:ext>
            </a:extLst>
          </p:cNvPr>
          <p:cNvSpPr>
            <a:spLocks noGrp="1"/>
          </p:cNvSpPr>
          <p:nvPr>
            <p:ph idx="1"/>
          </p:nvPr>
        </p:nvSpPr>
        <p:spPr>
          <a:xfrm>
            <a:off x="193613" y="1357450"/>
            <a:ext cx="5681205" cy="4516297"/>
          </a:xfrm>
          <a:prstGeom prst="rect">
            <a:avLst/>
          </a:prstGeom>
        </p:spPr>
        <p:txBody>
          <a:bodyPr lIns="252000" tIns="216000" rIns="288000" bIns="216000">
            <a:noAutofit/>
          </a:bodyPr>
          <a:lstStyle>
            <a:lvl1pPr marL="177800" indent="-177800">
              <a:lnSpc>
                <a:spcPct val="93000"/>
              </a:lnSpc>
              <a:buClr>
                <a:schemeClr val="tx2"/>
              </a:buClr>
              <a:buSzPct val="100000"/>
              <a:buFont typeface="Wingdings" panose="05000000000000000000" pitchFamily="2" charset="2"/>
              <a:buChar char="§"/>
              <a:defRPr sz="1800">
                <a:solidFill>
                  <a:schemeClr val="tx1"/>
                </a:solidFill>
              </a:defRPr>
            </a:lvl1pPr>
            <a:lvl2pPr marL="431800" indent="-190500">
              <a:lnSpc>
                <a:spcPct val="94000"/>
              </a:lnSpc>
              <a:spcBef>
                <a:spcPts val="300"/>
              </a:spcBef>
              <a:buClr>
                <a:schemeClr val="tx2"/>
              </a:buClr>
              <a:buFont typeface="Arial" panose="020B0604020202020204" pitchFamily="34" charset="0"/>
              <a:buChar char="-"/>
              <a:defRPr sz="1500">
                <a:solidFill>
                  <a:schemeClr val="tx1"/>
                </a:solidFill>
              </a:defRPr>
            </a:lvl2pPr>
            <a:lvl3pPr marL="622300" indent="-190500">
              <a:lnSpc>
                <a:spcPct val="94000"/>
              </a:lnSpc>
              <a:spcBef>
                <a:spcPts val="300"/>
              </a:spcBef>
              <a:buClr>
                <a:schemeClr val="tx2"/>
              </a:buClr>
              <a:buFont typeface="Arial" panose="020B0604020202020204" pitchFamily="34" charset="0"/>
              <a:buChar char="-"/>
              <a:defRPr sz="1300">
                <a:solidFill>
                  <a:schemeClr val="tx1"/>
                </a:solidFill>
              </a:defRPr>
            </a:lvl3pPr>
            <a:lvl4pPr marL="622300" indent="-190500">
              <a:lnSpc>
                <a:spcPct val="94000"/>
              </a:lnSpc>
              <a:spcBef>
                <a:spcPts val="300"/>
              </a:spcBef>
              <a:buClr>
                <a:schemeClr val="tx2"/>
              </a:buClr>
              <a:buFont typeface="Arial" panose="020B0604020202020204" pitchFamily="34" charset="0"/>
              <a:buChar char="-"/>
              <a:defRPr sz="1300">
                <a:solidFill>
                  <a:schemeClr val="tx1"/>
                </a:solidFill>
              </a:defRPr>
            </a:lvl4pPr>
            <a:lvl5pPr marL="622300" indent="-190500">
              <a:lnSpc>
                <a:spcPct val="94000"/>
              </a:lnSpc>
              <a:spcBef>
                <a:spcPts val="300"/>
              </a:spcBef>
              <a:buClr>
                <a:schemeClr val="tx2"/>
              </a:buClr>
              <a:buFont typeface="Arial" panose="020B0604020202020204" pitchFamily="34" charset="0"/>
              <a:buChar char="-"/>
              <a:defRPr sz="1300">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2" name="TextBox 1">
            <a:extLst>
              <a:ext uri="{FF2B5EF4-FFF2-40B4-BE49-F238E27FC236}">
                <a16:creationId xmlns:a16="http://schemas.microsoft.com/office/drawing/2014/main" id="{687BA7EA-AAD7-40D6-8422-BF2468148F55}"/>
              </a:ext>
            </a:extLst>
          </p:cNvPr>
          <p:cNvSpPr txBox="1"/>
          <p:nvPr/>
        </p:nvSpPr>
        <p:spPr>
          <a:xfrm>
            <a:off x="461962" y="2273862"/>
            <a:ext cx="914400" cy="914400"/>
          </a:xfrm>
          <a:prstGeom prst="rect">
            <a:avLst/>
          </a:prstGeom>
        </p:spPr>
        <p:txBody>
          <a:bodyPr wrap="none" lIns="144000" tIns="108000" rIns="144000" bIns="108000" rtlCol="0" anchor="ctr" anchorCtr="0">
            <a:noAutofit/>
          </a:bodyPr>
          <a:lstStyle/>
          <a:p>
            <a:pPr marL="228600" indent="-228600" algn="l">
              <a:spcBef>
                <a:spcPts val="500"/>
              </a:spcBef>
              <a:spcAft>
                <a:spcPts val="500"/>
              </a:spcAft>
              <a:buClr>
                <a:schemeClr val="accent1"/>
              </a:buClr>
              <a:buFont typeface="Arial" panose="020B0604020202020204" pitchFamily="34" charset="0"/>
              <a:buChar char="•"/>
            </a:pPr>
            <a:endParaRPr lang="en-GB" sz="1600" err="1">
              <a:solidFill>
                <a:schemeClr val="tx1">
                  <a:lumMod val="75000"/>
                  <a:lumOff val="25000"/>
                </a:schemeClr>
              </a:solidFill>
            </a:endParaRPr>
          </a:p>
        </p:txBody>
      </p:sp>
      <p:cxnSp>
        <p:nvCxnSpPr>
          <p:cNvPr id="20" name="Straight Connector 19">
            <a:extLst>
              <a:ext uri="{FF2B5EF4-FFF2-40B4-BE49-F238E27FC236}">
                <a16:creationId xmlns:a16="http://schemas.microsoft.com/office/drawing/2014/main" id="{8E5B1F79-235C-4E9E-A40A-703D0EB24F51}"/>
              </a:ext>
            </a:extLst>
          </p:cNvPr>
          <p:cNvCxnSpPr>
            <a:cxnSpLocks/>
          </p:cNvCxnSpPr>
          <p:nvPr/>
        </p:nvCxnSpPr>
        <p:spPr>
          <a:xfrm flipH="1">
            <a:off x="461963" y="6491597"/>
            <a:ext cx="8285349"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 name="Straight Connector 5">
            <a:extLst>
              <a:ext uri="{FF2B5EF4-FFF2-40B4-BE49-F238E27FC236}">
                <a16:creationId xmlns:a16="http://schemas.microsoft.com/office/drawing/2014/main" id="{70BF8492-41B9-4FC2-8708-4C6FE76A5797}"/>
              </a:ext>
            </a:extLst>
          </p:cNvPr>
          <p:cNvCxnSpPr/>
          <p:nvPr/>
        </p:nvCxnSpPr>
        <p:spPr>
          <a:xfrm>
            <a:off x="1795141" y="6537009"/>
            <a:ext cx="0" cy="13744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8" name="Slide Number Placeholder 5">
            <a:extLst>
              <a:ext uri="{FF2B5EF4-FFF2-40B4-BE49-F238E27FC236}">
                <a16:creationId xmlns:a16="http://schemas.microsoft.com/office/drawing/2014/main" id="{C5535EE8-855B-4AE0-88FD-E3CCD83483CB}"/>
              </a:ext>
            </a:extLst>
          </p:cNvPr>
          <p:cNvSpPr>
            <a:spLocks noGrp="1"/>
          </p:cNvSpPr>
          <p:nvPr>
            <p:ph type="sldNum" sz="quarter" idx="4"/>
          </p:nvPr>
        </p:nvSpPr>
        <p:spPr>
          <a:xfrm>
            <a:off x="457201" y="6532444"/>
            <a:ext cx="361944" cy="161991"/>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lIns="36000" tIns="72000" rIns="36000" bIns="72000" rtlCol="0" anchor="ctr" anchorCtr="0">
            <a:noAutofit/>
          </a:bodyPr>
          <a:lstStyle>
            <a:lvl1pPr algn="ctr">
              <a:defRPr lang="en-GB" sz="800" smtClean="0">
                <a:solidFill>
                  <a:schemeClr val="bg1"/>
                </a:solidFill>
              </a:defRPr>
            </a:lvl1pPr>
          </a:lstStyle>
          <a:p>
            <a:fld id="{D5AC0FDA-61C4-4E70-B00E-D02B36CE1444}" type="slidenum">
              <a:rPr lang="en-GB" smtClean="0"/>
              <a:pPr/>
              <a:t>‹#›</a:t>
            </a:fld>
            <a:endParaRPr lang="en-GB"/>
          </a:p>
        </p:txBody>
      </p:sp>
      <p:sp>
        <p:nvSpPr>
          <p:cNvPr id="5" name="Content Placeholder 4">
            <a:extLst>
              <a:ext uri="{FF2B5EF4-FFF2-40B4-BE49-F238E27FC236}">
                <a16:creationId xmlns:a16="http://schemas.microsoft.com/office/drawing/2014/main" id="{82F8158D-F4D1-447A-BAAA-8CBE5B5C2824}"/>
              </a:ext>
            </a:extLst>
          </p:cNvPr>
          <p:cNvSpPr>
            <a:spLocks noGrp="1"/>
          </p:cNvSpPr>
          <p:nvPr>
            <p:ph sz="quarter" idx="11" hasCustomPrompt="1"/>
          </p:nvPr>
        </p:nvSpPr>
        <p:spPr>
          <a:xfrm>
            <a:off x="6498793" y="1357313"/>
            <a:ext cx="5228070" cy="4516437"/>
          </a:xfrm>
          <a:prstGeom prst="rect">
            <a:avLst/>
          </a:prstGeom>
        </p:spPr>
        <p:txBody>
          <a:bodyPr/>
          <a:lstStyle>
            <a:lvl1pPr marL="0" indent="0" algn="ctr">
              <a:buNone/>
              <a:defRPr/>
            </a:lvl1pPr>
          </a:lstStyle>
          <a:p>
            <a:pPr lvl="0"/>
            <a:r>
              <a:rPr lang="en-US"/>
              <a:t>Click to edit add content</a:t>
            </a:r>
          </a:p>
        </p:txBody>
      </p:sp>
    </p:spTree>
    <p:extLst>
      <p:ext uri="{BB962C8B-B14F-4D97-AF65-F5344CB8AC3E}">
        <p14:creationId xmlns:p14="http://schemas.microsoft.com/office/powerpoint/2010/main" val="37489117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2160">
          <p15:clr>
            <a:srgbClr val="FBAE40"/>
          </p15:clr>
        </p15:guide>
        <p15:guide id="2" pos="3840">
          <p15:clr>
            <a:srgbClr val="FBAE40"/>
          </p15:clr>
        </p15:guide>
        <p15:guide id="4" orient="horz" pos="750">
          <p15:clr>
            <a:srgbClr val="FBAE40"/>
          </p15:clr>
        </p15:guide>
        <p15:guide id="10" orient="horz" pos="445">
          <p15:clr>
            <a:srgbClr val="FBAE40"/>
          </p15:clr>
        </p15:guide>
        <p15:guide id="11" orient="horz" pos="190">
          <p15:clr>
            <a:srgbClr val="FBAE40"/>
          </p15:clr>
        </p15:guide>
        <p15:guide id="12" orient="horz" pos="470">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_Title and Content 2">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4F7EA698-C426-4DA5-A64F-566391399390}"/>
              </a:ext>
            </a:extLst>
          </p:cNvPr>
          <p:cNvSpPr/>
          <p:nvPr userDrawn="1"/>
        </p:nvSpPr>
        <p:spPr>
          <a:xfrm>
            <a:off x="0" y="0"/>
            <a:ext cx="6108742" cy="685799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Title 1">
            <a:extLst>
              <a:ext uri="{FF2B5EF4-FFF2-40B4-BE49-F238E27FC236}">
                <a16:creationId xmlns:a16="http://schemas.microsoft.com/office/drawing/2014/main" id="{40E528E5-0308-489B-84A7-DB3F8308F507}"/>
              </a:ext>
            </a:extLst>
          </p:cNvPr>
          <p:cNvSpPr>
            <a:spLocks noGrp="1"/>
          </p:cNvSpPr>
          <p:nvPr>
            <p:ph type="title" hasCustomPrompt="1"/>
          </p:nvPr>
        </p:nvSpPr>
        <p:spPr>
          <a:xfrm>
            <a:off x="15368" y="315076"/>
            <a:ext cx="10483706" cy="923204"/>
          </a:xfrm>
          <a:prstGeom prst="rect">
            <a:avLst/>
          </a:prstGeom>
        </p:spPr>
        <p:txBody>
          <a:bodyPr vert="horz" lIns="432000" tIns="72000" rIns="360000" bIns="45720" rtlCol="0" anchor="t" anchorCtr="0">
            <a:noAutofit/>
          </a:bodyPr>
          <a:lstStyle>
            <a:lvl1pPr>
              <a:defRPr lang="en-GB" sz="3000" b="1" cap="all" spc="-20" baseline="0" dirty="0">
                <a:solidFill>
                  <a:schemeClr val="accent1"/>
                </a:solidFill>
                <a:latin typeface="+mj-lt"/>
                <a:ea typeface="Roboto" panose="02000000000000000000" pitchFamily="2" charset="0"/>
                <a:cs typeface="Open Sans" panose="020B0606030504020204" pitchFamily="34" charset="0"/>
              </a:defRPr>
            </a:lvl1pPr>
          </a:lstStyle>
          <a:p>
            <a:pPr marL="0" lvl="0"/>
            <a:r>
              <a:rPr lang="en-US"/>
              <a:t>Click to Edit Master Title Style</a:t>
            </a:r>
            <a:endParaRPr lang="en-GB"/>
          </a:p>
        </p:txBody>
      </p:sp>
      <p:sp>
        <p:nvSpPr>
          <p:cNvPr id="41" name="Content Placeholder 2">
            <a:extLst>
              <a:ext uri="{FF2B5EF4-FFF2-40B4-BE49-F238E27FC236}">
                <a16:creationId xmlns:a16="http://schemas.microsoft.com/office/drawing/2014/main" id="{9AF7DF14-C968-445E-BAE2-ED5D5EA59377}"/>
              </a:ext>
            </a:extLst>
          </p:cNvPr>
          <p:cNvSpPr>
            <a:spLocks noGrp="1"/>
          </p:cNvSpPr>
          <p:nvPr>
            <p:ph idx="1"/>
          </p:nvPr>
        </p:nvSpPr>
        <p:spPr>
          <a:xfrm>
            <a:off x="193613" y="1357450"/>
            <a:ext cx="5681205" cy="4516297"/>
          </a:xfrm>
          <a:prstGeom prst="rect">
            <a:avLst/>
          </a:prstGeom>
        </p:spPr>
        <p:txBody>
          <a:bodyPr lIns="252000" tIns="216000" rIns="288000" bIns="216000">
            <a:noAutofit/>
          </a:bodyPr>
          <a:lstStyle>
            <a:lvl1pPr marL="177800" indent="-177800">
              <a:lnSpc>
                <a:spcPct val="93000"/>
              </a:lnSpc>
              <a:buClr>
                <a:schemeClr val="tx2"/>
              </a:buClr>
              <a:buSzPct val="100000"/>
              <a:buFont typeface="Wingdings" panose="05000000000000000000" pitchFamily="2" charset="2"/>
              <a:buChar char="§"/>
              <a:defRPr sz="1800">
                <a:solidFill>
                  <a:schemeClr val="tx1"/>
                </a:solidFill>
              </a:defRPr>
            </a:lvl1pPr>
            <a:lvl2pPr marL="431800" indent="-190500">
              <a:lnSpc>
                <a:spcPct val="94000"/>
              </a:lnSpc>
              <a:spcBef>
                <a:spcPts val="300"/>
              </a:spcBef>
              <a:buClr>
                <a:schemeClr val="tx2"/>
              </a:buClr>
              <a:buFont typeface="Arial" panose="020B0604020202020204" pitchFamily="34" charset="0"/>
              <a:buChar char="-"/>
              <a:defRPr sz="1500">
                <a:solidFill>
                  <a:schemeClr val="tx1"/>
                </a:solidFill>
              </a:defRPr>
            </a:lvl2pPr>
            <a:lvl3pPr marL="622300" indent="-190500">
              <a:lnSpc>
                <a:spcPct val="94000"/>
              </a:lnSpc>
              <a:spcBef>
                <a:spcPts val="300"/>
              </a:spcBef>
              <a:buClr>
                <a:schemeClr val="tx2"/>
              </a:buClr>
              <a:buFont typeface="Arial" panose="020B0604020202020204" pitchFamily="34" charset="0"/>
              <a:buChar char="-"/>
              <a:defRPr sz="1300">
                <a:solidFill>
                  <a:schemeClr val="tx1"/>
                </a:solidFill>
              </a:defRPr>
            </a:lvl3pPr>
            <a:lvl4pPr marL="622300" indent="-190500">
              <a:lnSpc>
                <a:spcPct val="94000"/>
              </a:lnSpc>
              <a:spcBef>
                <a:spcPts val="300"/>
              </a:spcBef>
              <a:buClr>
                <a:schemeClr val="tx2"/>
              </a:buClr>
              <a:buFont typeface="Arial" panose="020B0604020202020204" pitchFamily="34" charset="0"/>
              <a:buChar char="-"/>
              <a:defRPr sz="1300">
                <a:solidFill>
                  <a:schemeClr val="tx1"/>
                </a:solidFill>
              </a:defRPr>
            </a:lvl4pPr>
            <a:lvl5pPr marL="622300" indent="-190500">
              <a:lnSpc>
                <a:spcPct val="94000"/>
              </a:lnSpc>
              <a:spcBef>
                <a:spcPts val="300"/>
              </a:spcBef>
              <a:buClr>
                <a:schemeClr val="tx2"/>
              </a:buClr>
              <a:buFont typeface="Arial" panose="020B0604020202020204" pitchFamily="34" charset="0"/>
              <a:buChar char="-"/>
              <a:defRPr sz="1300">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2" name="TextBox 1">
            <a:extLst>
              <a:ext uri="{FF2B5EF4-FFF2-40B4-BE49-F238E27FC236}">
                <a16:creationId xmlns:a16="http://schemas.microsoft.com/office/drawing/2014/main" id="{687BA7EA-AAD7-40D6-8422-BF2468148F55}"/>
              </a:ext>
            </a:extLst>
          </p:cNvPr>
          <p:cNvSpPr txBox="1"/>
          <p:nvPr/>
        </p:nvSpPr>
        <p:spPr>
          <a:xfrm>
            <a:off x="461962" y="2273862"/>
            <a:ext cx="914400" cy="914400"/>
          </a:xfrm>
          <a:prstGeom prst="rect">
            <a:avLst/>
          </a:prstGeom>
        </p:spPr>
        <p:txBody>
          <a:bodyPr wrap="none" lIns="144000" tIns="108000" rIns="144000" bIns="108000" rtlCol="0" anchor="ctr" anchorCtr="0">
            <a:noAutofit/>
          </a:bodyPr>
          <a:lstStyle/>
          <a:p>
            <a:pPr marL="228600" indent="-228600" algn="l">
              <a:spcBef>
                <a:spcPts val="500"/>
              </a:spcBef>
              <a:spcAft>
                <a:spcPts val="500"/>
              </a:spcAft>
              <a:buClr>
                <a:schemeClr val="accent1"/>
              </a:buClr>
              <a:buFont typeface="Arial" panose="020B0604020202020204" pitchFamily="34" charset="0"/>
              <a:buChar char="•"/>
            </a:pPr>
            <a:endParaRPr lang="en-GB" sz="1600" err="1">
              <a:solidFill>
                <a:schemeClr val="tx1">
                  <a:lumMod val="75000"/>
                  <a:lumOff val="25000"/>
                </a:schemeClr>
              </a:solidFill>
            </a:endParaRPr>
          </a:p>
        </p:txBody>
      </p:sp>
      <p:sp>
        <p:nvSpPr>
          <p:cNvPr id="14" name="Subtitle 2">
            <a:extLst>
              <a:ext uri="{FF2B5EF4-FFF2-40B4-BE49-F238E27FC236}">
                <a16:creationId xmlns:a16="http://schemas.microsoft.com/office/drawing/2014/main" id="{1E60F46F-0B72-4018-B0DA-B77130A5C763}"/>
              </a:ext>
            </a:extLst>
          </p:cNvPr>
          <p:cNvSpPr>
            <a:spLocks noGrp="1"/>
          </p:cNvSpPr>
          <p:nvPr>
            <p:ph type="subTitle" idx="10" hasCustomPrompt="1"/>
          </p:nvPr>
        </p:nvSpPr>
        <p:spPr>
          <a:xfrm>
            <a:off x="365759" y="732611"/>
            <a:ext cx="10133315" cy="336026"/>
          </a:xfrm>
          <a:prstGeom prst="rect">
            <a:avLst/>
          </a:prstGeom>
        </p:spPr>
        <p:txBody>
          <a:bodyPr anchor="ctr" anchorCtr="0"/>
          <a:lstStyle>
            <a:lvl1pPr marL="0" indent="0" algn="l">
              <a:buNone/>
              <a:defRPr sz="1400" cap="none" baseline="0">
                <a:solidFill>
                  <a:schemeClr val="tx1"/>
                </a:solidFill>
                <a:latin typeface="+mj-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Subtitle</a:t>
            </a:r>
            <a:endParaRPr lang="en-GB"/>
          </a:p>
        </p:txBody>
      </p:sp>
      <p:sp>
        <p:nvSpPr>
          <p:cNvPr id="5" name="Content Placeholder 4">
            <a:extLst>
              <a:ext uri="{FF2B5EF4-FFF2-40B4-BE49-F238E27FC236}">
                <a16:creationId xmlns:a16="http://schemas.microsoft.com/office/drawing/2014/main" id="{82F8158D-F4D1-447A-BAAA-8CBE5B5C2824}"/>
              </a:ext>
            </a:extLst>
          </p:cNvPr>
          <p:cNvSpPr>
            <a:spLocks noGrp="1"/>
          </p:cNvSpPr>
          <p:nvPr>
            <p:ph sz="quarter" idx="11" hasCustomPrompt="1"/>
          </p:nvPr>
        </p:nvSpPr>
        <p:spPr>
          <a:xfrm>
            <a:off x="6498793" y="1357313"/>
            <a:ext cx="5228070" cy="4516437"/>
          </a:xfrm>
          <a:prstGeom prst="rect">
            <a:avLst/>
          </a:prstGeom>
        </p:spPr>
        <p:txBody>
          <a:bodyPr/>
          <a:lstStyle>
            <a:lvl1pPr marL="0" indent="0" algn="ctr">
              <a:buNone/>
              <a:defRPr/>
            </a:lvl1pPr>
          </a:lstStyle>
          <a:p>
            <a:pPr lvl="0"/>
            <a:r>
              <a:rPr lang="en-US"/>
              <a:t>Click to edit add content</a:t>
            </a:r>
          </a:p>
        </p:txBody>
      </p:sp>
    </p:spTree>
    <p:extLst>
      <p:ext uri="{BB962C8B-B14F-4D97-AF65-F5344CB8AC3E}">
        <p14:creationId xmlns:p14="http://schemas.microsoft.com/office/powerpoint/2010/main" val="4740478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2160">
          <p15:clr>
            <a:srgbClr val="FBAE40"/>
          </p15:clr>
        </p15:guide>
        <p15:guide id="2" pos="3840">
          <p15:clr>
            <a:srgbClr val="FBAE40"/>
          </p15:clr>
        </p15:guide>
        <p15:guide id="4" orient="horz" pos="750">
          <p15:clr>
            <a:srgbClr val="FBAE40"/>
          </p15:clr>
        </p15:guide>
        <p15:guide id="10" orient="horz" pos="445">
          <p15:clr>
            <a:srgbClr val="FBAE40"/>
          </p15:clr>
        </p15:guide>
        <p15:guide id="11" orient="horz" pos="190">
          <p15:clr>
            <a:srgbClr val="FBAE40"/>
          </p15:clr>
        </p15:guide>
        <p15:guide id="12" orient="horz" pos="470">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Blank ">
    <p:spTree>
      <p:nvGrpSpPr>
        <p:cNvPr id="1" name=""/>
        <p:cNvGrpSpPr/>
        <p:nvPr/>
      </p:nvGrpSpPr>
      <p:grpSpPr>
        <a:xfrm>
          <a:off x="0" y="0"/>
          <a:ext cx="0" cy="0"/>
          <a:chOff x="0" y="0"/>
          <a:chExt cx="0" cy="0"/>
        </a:xfrm>
      </p:grpSpPr>
    </p:spTree>
    <p:extLst>
      <p:ext uri="{BB962C8B-B14F-4D97-AF65-F5344CB8AC3E}">
        <p14:creationId xmlns:p14="http://schemas.microsoft.com/office/powerpoint/2010/main" val="13792436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3.xml"/><Relationship Id="rId13" Type="http://schemas.openxmlformats.org/officeDocument/2006/relationships/slideLayout" Target="../slideLayouts/slideLayout18.xml"/><Relationship Id="rId3" Type="http://schemas.openxmlformats.org/officeDocument/2006/relationships/slideLayout" Target="../slideLayouts/slideLayout8.xml"/><Relationship Id="rId7" Type="http://schemas.openxmlformats.org/officeDocument/2006/relationships/slideLayout" Target="../slideLayouts/slideLayout12.xml"/><Relationship Id="rId12" Type="http://schemas.openxmlformats.org/officeDocument/2006/relationships/slideLayout" Target="../slideLayouts/slideLayout17.xml"/><Relationship Id="rId2" Type="http://schemas.openxmlformats.org/officeDocument/2006/relationships/slideLayout" Target="../slideLayouts/slideLayout7.xml"/><Relationship Id="rId16" Type="http://schemas.openxmlformats.org/officeDocument/2006/relationships/theme" Target="../theme/theme2.xml"/><Relationship Id="rId1" Type="http://schemas.openxmlformats.org/officeDocument/2006/relationships/slideLayout" Target="../slideLayouts/slideLayout6.xml"/><Relationship Id="rId6" Type="http://schemas.openxmlformats.org/officeDocument/2006/relationships/slideLayout" Target="../slideLayouts/slideLayout11.xml"/><Relationship Id="rId11" Type="http://schemas.openxmlformats.org/officeDocument/2006/relationships/slideLayout" Target="../slideLayouts/slideLayout16.xml"/><Relationship Id="rId5" Type="http://schemas.openxmlformats.org/officeDocument/2006/relationships/slideLayout" Target="../slideLayouts/slideLayout10.xml"/><Relationship Id="rId15" Type="http://schemas.openxmlformats.org/officeDocument/2006/relationships/slideLayout" Target="../slideLayouts/slideLayout20.xml"/><Relationship Id="rId10" Type="http://schemas.openxmlformats.org/officeDocument/2006/relationships/slideLayout" Target="../slideLayouts/slideLayout15.xml"/><Relationship Id="rId4" Type="http://schemas.openxmlformats.org/officeDocument/2006/relationships/slideLayout" Target="../slideLayouts/slideLayout9.xml"/><Relationship Id="rId9" Type="http://schemas.openxmlformats.org/officeDocument/2006/relationships/slideLayout" Target="../slideLayouts/slideLayout14.xml"/><Relationship Id="rId14"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590117733"/>
      </p:ext>
    </p:extLst>
  </p:cSld>
  <p:clrMap bg1="lt1" tx1="dk1" bg2="lt2" tx2="dk2" accent1="accent1" accent2="accent2" accent3="accent3" accent4="accent4" accent5="accent5" accent6="accent6" hlink="hlink" folHlink="folHlink"/>
  <p:sldLayoutIdLst>
    <p:sldLayoutId id="2147483661" r:id="rId1"/>
    <p:sldLayoutId id="2147483665" r:id="rId2"/>
    <p:sldLayoutId id="2147483668" r:id="rId3"/>
    <p:sldLayoutId id="2147483680" r:id="rId4"/>
    <p:sldLayoutId id="2147483701" r:id="rId5"/>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p15:clr>
            <a:srgbClr val="F26B43"/>
          </p15:clr>
        </p15:guide>
        <p15:guide id="2" pos="3840">
          <p15:clr>
            <a:srgbClr val="F26B43"/>
          </p15:clr>
        </p15:guide>
        <p15:guide id="4" pos="7387">
          <p15:clr>
            <a:srgbClr val="F26B43"/>
          </p15:clr>
        </p15:guide>
        <p15:guide id="5" pos="288">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404263458"/>
      </p:ext>
    </p:extLst>
  </p:cSld>
  <p:clrMap bg1="lt1" tx1="dk1" bg2="lt2" tx2="dk2" accent1="accent1" accent2="accent2" accent3="accent3" accent4="accent4" accent5="accent5" accent6="accent6" hlink="hlink" folHlink="folHlink"/>
  <p:sldLayoutIdLst>
    <p:sldLayoutId id="2147483686" r:id="rId1"/>
    <p:sldLayoutId id="2147483687" r:id="rId2"/>
    <p:sldLayoutId id="2147483688" r:id="rId3"/>
    <p:sldLayoutId id="2147483689" r:id="rId4"/>
    <p:sldLayoutId id="2147483690" r:id="rId5"/>
    <p:sldLayoutId id="2147483691" r:id="rId6"/>
    <p:sldLayoutId id="2147483692" r:id="rId7"/>
    <p:sldLayoutId id="2147483693" r:id="rId8"/>
    <p:sldLayoutId id="2147483694" r:id="rId9"/>
    <p:sldLayoutId id="2147483695" r:id="rId10"/>
    <p:sldLayoutId id="2147483696" r:id="rId11"/>
    <p:sldLayoutId id="2147483697" r:id="rId12"/>
    <p:sldLayoutId id="2147483698" r:id="rId13"/>
    <p:sldLayoutId id="2147483699" r:id="rId14"/>
    <p:sldLayoutId id="2147483700" r:id="rId15"/>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p15:clr>
            <a:srgbClr val="F26B43"/>
          </p15:clr>
        </p15:guide>
        <p15:guide id="2" pos="3840">
          <p15:clr>
            <a:srgbClr val="F26B43"/>
          </p15:clr>
        </p15:guide>
        <p15:guide id="4" pos="7387">
          <p15:clr>
            <a:srgbClr val="F26B43"/>
          </p15:clr>
        </p15:guide>
        <p15:guide id="5" pos="288">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3" Type="http://schemas.openxmlformats.org/officeDocument/2006/relationships/image" Target="../media/image20.svg"/><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image" Target="../media/image6.svg"/><Relationship Id="rId7" Type="http://schemas.openxmlformats.org/officeDocument/2006/relationships/image" Target="../media/image10.svg"/><Relationship Id="rId2" Type="http://schemas.openxmlformats.org/officeDocument/2006/relationships/image" Target="../media/image5.png"/><Relationship Id="rId1" Type="http://schemas.openxmlformats.org/officeDocument/2006/relationships/slideLayout" Target="../slideLayouts/slideLayout2.xml"/><Relationship Id="rId6" Type="http://schemas.openxmlformats.org/officeDocument/2006/relationships/image" Target="../media/image9.png"/><Relationship Id="rId11" Type="http://schemas.openxmlformats.org/officeDocument/2006/relationships/image" Target="../media/image14.svg"/><Relationship Id="rId5" Type="http://schemas.openxmlformats.org/officeDocument/2006/relationships/image" Target="../media/image8.svg"/><Relationship Id="rId10" Type="http://schemas.openxmlformats.org/officeDocument/2006/relationships/image" Target="../media/image13.png"/><Relationship Id="rId4" Type="http://schemas.openxmlformats.org/officeDocument/2006/relationships/image" Target="../media/image7.png"/><Relationship Id="rId9" Type="http://schemas.openxmlformats.org/officeDocument/2006/relationships/image" Target="../media/image12.sv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8.svg"/><Relationship Id="rId2" Type="http://schemas.openxmlformats.org/officeDocument/2006/relationships/image" Target="../media/image17.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extBox 13">
            <a:extLst>
              <a:ext uri="{FF2B5EF4-FFF2-40B4-BE49-F238E27FC236}">
                <a16:creationId xmlns:a16="http://schemas.microsoft.com/office/drawing/2014/main" id="{CBA16703-D6B7-760F-8840-442FD7D1F809}"/>
              </a:ext>
            </a:extLst>
          </p:cNvPr>
          <p:cNvSpPr txBox="1"/>
          <p:nvPr/>
        </p:nvSpPr>
        <p:spPr>
          <a:xfrm>
            <a:off x="-339635" y="3611881"/>
            <a:ext cx="6139543" cy="933994"/>
          </a:xfrm>
          <a:prstGeom prst="rect">
            <a:avLst/>
          </a:prstGeom>
        </p:spPr>
        <p:txBody>
          <a:bodyPr wrap="square" lIns="72000" tIns="108000" rIns="72000" bIns="108000" rtlCol="0" anchor="ctr" anchorCtr="0">
            <a:noAutofit/>
          </a:bodyPr>
          <a:lstStyle/>
          <a:p>
            <a:pPr algn="ctr">
              <a:spcBef>
                <a:spcPts val="300"/>
              </a:spcBef>
              <a:spcAft>
                <a:spcPts val="300"/>
              </a:spcAft>
              <a:buClr>
                <a:schemeClr val="tx2"/>
              </a:buClr>
            </a:pPr>
            <a:r>
              <a:rPr lang="en-US" sz="3600" b="1" dirty="0">
                <a:solidFill>
                  <a:schemeClr val="accent3"/>
                </a:solidFill>
              </a:rPr>
              <a:t>Financial Reporting Challenges in Africa – A Comparative Analysis </a:t>
            </a:r>
            <a:endParaRPr lang="en-US" sz="1400" b="1" dirty="0">
              <a:solidFill>
                <a:schemeClr val="accent3"/>
              </a:solidFill>
            </a:endParaRPr>
          </a:p>
        </p:txBody>
      </p:sp>
      <p:sp>
        <p:nvSpPr>
          <p:cNvPr id="2" name="TextBox 1">
            <a:extLst>
              <a:ext uri="{FF2B5EF4-FFF2-40B4-BE49-F238E27FC236}">
                <a16:creationId xmlns:a16="http://schemas.microsoft.com/office/drawing/2014/main" id="{2E13BD41-B0D3-12F3-08AC-A5FDFB5BE3C8}"/>
              </a:ext>
            </a:extLst>
          </p:cNvPr>
          <p:cNvSpPr txBox="1"/>
          <p:nvPr/>
        </p:nvSpPr>
        <p:spPr>
          <a:xfrm>
            <a:off x="6191794" y="5826034"/>
            <a:ext cx="1737360" cy="483326"/>
          </a:xfrm>
          <a:prstGeom prst="rect">
            <a:avLst/>
          </a:prstGeom>
        </p:spPr>
        <p:txBody>
          <a:bodyPr wrap="square" lIns="72000" tIns="108000" rIns="72000" bIns="108000" rtlCol="0" anchor="ctr" anchorCtr="0">
            <a:noAutofit/>
          </a:bodyPr>
          <a:lstStyle/>
          <a:p>
            <a:pPr algn="ctr">
              <a:spcBef>
                <a:spcPts val="300"/>
              </a:spcBef>
              <a:spcAft>
                <a:spcPts val="300"/>
              </a:spcAft>
              <a:buClr>
                <a:schemeClr val="tx2"/>
              </a:buClr>
            </a:pPr>
            <a:r>
              <a:rPr lang="en-US" sz="2000" b="1" dirty="0">
                <a:solidFill>
                  <a:schemeClr val="tx1">
                    <a:lumMod val="50000"/>
                  </a:schemeClr>
                </a:solidFill>
              </a:rPr>
              <a:t>July 8, 2024</a:t>
            </a:r>
          </a:p>
        </p:txBody>
      </p:sp>
      <p:sp>
        <p:nvSpPr>
          <p:cNvPr id="3" name="Title 1">
            <a:extLst>
              <a:ext uri="{FF2B5EF4-FFF2-40B4-BE49-F238E27FC236}">
                <a16:creationId xmlns:a16="http://schemas.microsoft.com/office/drawing/2014/main" id="{EE0C16FF-5698-8B55-4031-96396D02B8D6}"/>
              </a:ext>
            </a:extLst>
          </p:cNvPr>
          <p:cNvSpPr txBox="1">
            <a:spLocks/>
          </p:cNvSpPr>
          <p:nvPr/>
        </p:nvSpPr>
        <p:spPr>
          <a:xfrm>
            <a:off x="143691" y="4852622"/>
            <a:ext cx="4114799" cy="1548178"/>
          </a:xfrm>
        </p:spPr>
        <p:txBody>
          <a:bodyPr/>
          <a:lstStyle>
            <a:lvl1pPr algn="l" defTabSz="914400" rtl="0" eaLnBrk="1" latinLnBrk="0" hangingPunct="1">
              <a:lnSpc>
                <a:spcPct val="90000"/>
              </a:lnSpc>
              <a:spcBef>
                <a:spcPct val="0"/>
              </a:spcBef>
              <a:buNone/>
              <a:defRPr lang="en-GB" sz="4400" b="1" kern="1200" cap="all" baseline="0" dirty="0">
                <a:solidFill>
                  <a:schemeClr val="bg1"/>
                </a:solidFill>
                <a:latin typeface="+mj-lt"/>
                <a:ea typeface="+mj-ea"/>
                <a:cs typeface="+mj-cs"/>
              </a:defRPr>
            </a:lvl1pPr>
          </a:lstStyle>
          <a:p>
            <a:endParaRPr lang="en-US" sz="2800" dirty="0">
              <a:solidFill>
                <a:schemeClr val="tx1">
                  <a:lumMod val="50000"/>
                </a:schemeClr>
              </a:solidFill>
              <a:latin typeface="Aptos Narrow" panose="020B0004020202020204" pitchFamily="34" charset="0"/>
            </a:endParaRPr>
          </a:p>
          <a:p>
            <a:endParaRPr lang="en-US" sz="2800" dirty="0">
              <a:solidFill>
                <a:schemeClr val="tx1">
                  <a:lumMod val="50000"/>
                </a:schemeClr>
              </a:solidFill>
              <a:latin typeface="Aptos Narrow" panose="020B0004020202020204" pitchFamily="34" charset="0"/>
            </a:endParaRPr>
          </a:p>
          <a:p>
            <a:br>
              <a:rPr lang="en-US" sz="2800" dirty="0">
                <a:solidFill>
                  <a:schemeClr val="tx1">
                    <a:lumMod val="50000"/>
                  </a:schemeClr>
                </a:solidFill>
                <a:latin typeface="Aptos Narrow" panose="020B0004020202020204" pitchFamily="34" charset="0"/>
              </a:rPr>
            </a:br>
            <a:r>
              <a:rPr lang="en-US" sz="2800" dirty="0">
                <a:solidFill>
                  <a:schemeClr val="tx1">
                    <a:lumMod val="50000"/>
                  </a:schemeClr>
                </a:solidFill>
                <a:latin typeface="Aptos Narrow" panose="020B0004020202020204" pitchFamily="34" charset="0"/>
              </a:rPr>
              <a:t>   </a:t>
            </a:r>
            <a:r>
              <a:rPr lang="en-US" sz="1600" dirty="0">
                <a:solidFill>
                  <a:schemeClr val="tx1">
                    <a:lumMod val="50000"/>
                  </a:schemeClr>
                </a:solidFill>
                <a:latin typeface="Aptos Narrow" panose="020B0004020202020204" pitchFamily="34" charset="0"/>
              </a:rPr>
              <a:t>MR. </a:t>
            </a:r>
            <a:r>
              <a:rPr lang="en-US" sz="1600" dirty="0" err="1">
                <a:solidFill>
                  <a:schemeClr val="tx1">
                    <a:lumMod val="50000"/>
                  </a:schemeClr>
                </a:solidFill>
                <a:latin typeface="Aptos Narrow" panose="020B0004020202020204" pitchFamily="34" charset="0"/>
              </a:rPr>
              <a:t>Babatunde</a:t>
            </a:r>
            <a:r>
              <a:rPr lang="en-US" sz="1600" dirty="0">
                <a:solidFill>
                  <a:schemeClr val="tx1">
                    <a:lumMod val="50000"/>
                  </a:schemeClr>
                </a:solidFill>
                <a:latin typeface="Aptos Narrow" panose="020B0004020202020204" pitchFamily="34" charset="0"/>
              </a:rPr>
              <a:t> OLADAPO</a:t>
            </a:r>
          </a:p>
        </p:txBody>
      </p:sp>
    </p:spTree>
    <p:extLst>
      <p:ext uri="{BB962C8B-B14F-4D97-AF65-F5344CB8AC3E}">
        <p14:creationId xmlns:p14="http://schemas.microsoft.com/office/powerpoint/2010/main" val="3443044089"/>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0074" y="371844"/>
            <a:ext cx="10946674" cy="792088"/>
          </a:xfrm>
        </p:spPr>
        <p:txBody>
          <a:bodyPr>
            <a:noAutofit/>
          </a:bodyPr>
          <a:lstStyle/>
          <a:p>
            <a:pPr algn="ctr"/>
            <a:r>
              <a:rPr lang="en-US" sz="3200" dirty="0">
                <a:solidFill>
                  <a:schemeClr val="accent1"/>
                </a:solidFill>
              </a:rPr>
              <a:t>International Financial Reporting Standard (IFRS)</a:t>
            </a:r>
          </a:p>
        </p:txBody>
      </p:sp>
      <p:sp>
        <p:nvSpPr>
          <p:cNvPr id="3" name="Content Placeholder 2"/>
          <p:cNvSpPr>
            <a:spLocks noGrp="1"/>
          </p:cNvSpPr>
          <p:nvPr>
            <p:ph idx="1"/>
          </p:nvPr>
        </p:nvSpPr>
        <p:spPr>
          <a:xfrm>
            <a:off x="1946366" y="2286000"/>
            <a:ext cx="8254090" cy="3519264"/>
          </a:xfrm>
        </p:spPr>
        <p:txBody>
          <a:bodyPr>
            <a:normAutofit/>
          </a:bodyPr>
          <a:lstStyle/>
          <a:p>
            <a:pPr marL="0" indent="0">
              <a:buNone/>
            </a:pPr>
            <a:r>
              <a:rPr lang="en-US" sz="2400" dirty="0">
                <a:latin typeface="Arial Nova Cond" panose="020B0506020202020204" pitchFamily="34" charset="0"/>
              </a:rPr>
              <a:t>Some of the IFRSs are:</a:t>
            </a:r>
          </a:p>
          <a:p>
            <a:r>
              <a:rPr lang="en-US" sz="2400" dirty="0">
                <a:latin typeface="Arial Nova Cond" panose="020B0506020202020204" pitchFamily="34" charset="0"/>
              </a:rPr>
              <a:t>IFRS 1- First time adoption of IFRS</a:t>
            </a:r>
          </a:p>
          <a:p>
            <a:r>
              <a:rPr lang="en-US" sz="2400" dirty="0">
                <a:latin typeface="Arial Nova Cond" panose="020B0506020202020204" pitchFamily="34" charset="0"/>
              </a:rPr>
              <a:t>IFRS 2- Share-based payment</a:t>
            </a:r>
          </a:p>
          <a:p>
            <a:r>
              <a:rPr lang="en-US" sz="2400" dirty="0">
                <a:latin typeface="Arial Nova Cond" panose="020B0506020202020204" pitchFamily="34" charset="0"/>
              </a:rPr>
              <a:t>IFRS 3- Business combinations</a:t>
            </a:r>
          </a:p>
          <a:p>
            <a:pPr marL="995363" indent="-995363"/>
            <a:r>
              <a:rPr lang="en-US" sz="2400" dirty="0">
                <a:latin typeface="Arial Nova Cond" panose="020B0506020202020204" pitchFamily="34" charset="0"/>
              </a:rPr>
              <a:t>IFRS 5- Non-current assets held for sale and discontinued operations</a:t>
            </a:r>
          </a:p>
          <a:p>
            <a:r>
              <a:rPr lang="en-US" sz="2400" dirty="0">
                <a:latin typeface="Arial Nova Cond" panose="020B0506020202020204" pitchFamily="34" charset="0"/>
              </a:rPr>
              <a:t>IFRS 7- Financial Instruments: Disclosures </a:t>
            </a:r>
            <a:r>
              <a:rPr lang="en-US" sz="2400" dirty="0" err="1">
                <a:latin typeface="Arial Nova Cond" panose="020B0506020202020204" pitchFamily="34" charset="0"/>
              </a:rPr>
              <a:t>e.t.c</a:t>
            </a:r>
            <a:endParaRPr lang="en-US" sz="2400" dirty="0">
              <a:latin typeface="Arial Nova Cond" panose="020B0506020202020204" pitchFamily="34" charset="0"/>
            </a:endParaRPr>
          </a:p>
        </p:txBody>
      </p:sp>
    </p:spTree>
    <p:extLst>
      <p:ext uri="{BB962C8B-B14F-4D97-AF65-F5344CB8AC3E}">
        <p14:creationId xmlns:p14="http://schemas.microsoft.com/office/powerpoint/2010/main" val="121965794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4000" dirty="0">
                <a:solidFill>
                  <a:schemeClr val="accent1"/>
                </a:solidFill>
              </a:rPr>
              <a:t>Accounting Standards: Examples</a:t>
            </a:r>
          </a:p>
        </p:txBody>
      </p:sp>
      <p:sp>
        <p:nvSpPr>
          <p:cNvPr id="3" name="Content Placeholder 2"/>
          <p:cNvSpPr>
            <a:spLocks noGrp="1"/>
          </p:cNvSpPr>
          <p:nvPr>
            <p:ph idx="1"/>
          </p:nvPr>
        </p:nvSpPr>
        <p:spPr>
          <a:xfrm>
            <a:off x="326571" y="1100628"/>
            <a:ext cx="10798629" cy="4776644"/>
          </a:xfrm>
        </p:spPr>
        <p:txBody>
          <a:bodyPr>
            <a:normAutofit/>
          </a:bodyPr>
          <a:lstStyle/>
          <a:p>
            <a:pPr algn="just">
              <a:lnSpc>
                <a:spcPct val="150000"/>
              </a:lnSpc>
              <a:buFont typeface="Wingdings" panose="05000000000000000000" pitchFamily="2" charset="2"/>
              <a:buChar char="v"/>
            </a:pPr>
            <a:r>
              <a:rPr lang="en-US" sz="2400" dirty="0"/>
              <a:t>Accounting Standards are written policy documents issued by expert accounting body or by the government or other regulatory body covering the aspects of recognition, measurement, treatment, presentation and disclosure of accounting transactions in the financial statements.</a:t>
            </a:r>
          </a:p>
          <a:p>
            <a:pPr marL="0" indent="0">
              <a:buNone/>
            </a:pPr>
            <a:endParaRPr lang="en-US" sz="2400" dirty="0"/>
          </a:p>
          <a:p>
            <a:pPr>
              <a:lnSpc>
                <a:spcPct val="150000"/>
              </a:lnSpc>
              <a:buFont typeface="Wingdings" panose="05000000000000000000" pitchFamily="2" charset="2"/>
              <a:buChar char="v"/>
            </a:pPr>
            <a:r>
              <a:rPr lang="en-US" sz="2400" dirty="0"/>
              <a:t>There are presently two accounting standards used globally. These are:</a:t>
            </a:r>
          </a:p>
          <a:p>
            <a:pPr marL="812800" indent="-365125">
              <a:lnSpc>
                <a:spcPct val="150000"/>
              </a:lnSpc>
              <a:buFont typeface="+mj-lt"/>
              <a:buAutoNum type="romanLcPeriod"/>
            </a:pPr>
            <a:r>
              <a:rPr lang="en-US" sz="2400" dirty="0"/>
              <a:t>Revised International Accounting Standards (Revised IAS).</a:t>
            </a:r>
          </a:p>
          <a:p>
            <a:pPr marL="812800" indent="-365125">
              <a:lnSpc>
                <a:spcPct val="150000"/>
              </a:lnSpc>
              <a:buFont typeface="+mj-lt"/>
              <a:buAutoNum type="romanLcPeriod"/>
            </a:pPr>
            <a:r>
              <a:rPr lang="en-US" sz="2400" dirty="0"/>
              <a:t>International Financial Reporting Standards (IFRS).</a:t>
            </a:r>
          </a:p>
        </p:txBody>
      </p:sp>
    </p:spTree>
    <p:extLst>
      <p:ext uri="{BB962C8B-B14F-4D97-AF65-F5344CB8AC3E}">
        <p14:creationId xmlns:p14="http://schemas.microsoft.com/office/powerpoint/2010/main" val="398375649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solidFill>
                  <a:schemeClr val="accent1"/>
                </a:solidFill>
              </a:rPr>
              <a:t>Accounting standards</a:t>
            </a:r>
          </a:p>
        </p:txBody>
      </p:sp>
      <p:sp>
        <p:nvSpPr>
          <p:cNvPr id="3" name="Content Placeholder 2"/>
          <p:cNvSpPr>
            <a:spLocks noGrp="1"/>
          </p:cNvSpPr>
          <p:nvPr>
            <p:ph idx="1"/>
          </p:nvPr>
        </p:nvSpPr>
        <p:spPr>
          <a:xfrm>
            <a:off x="1847528" y="1100628"/>
            <a:ext cx="8280920" cy="4704636"/>
          </a:xfrm>
        </p:spPr>
        <p:txBody>
          <a:bodyPr>
            <a:normAutofit/>
          </a:bodyPr>
          <a:lstStyle/>
          <a:p>
            <a:pPr algn="just">
              <a:buFont typeface="Wingdings" panose="05000000000000000000" pitchFamily="2" charset="2"/>
              <a:buChar char="Ø"/>
            </a:pPr>
            <a:r>
              <a:rPr lang="en-US" sz="2400" dirty="0">
                <a:latin typeface="Arial Nova Cond" panose="020B0506020202020204" pitchFamily="34" charset="0"/>
              </a:rPr>
              <a:t>The International Accounting Standards Board was established in the year 2001 to replace the International Accounting Standards Committee (IASC) that was established in the year 1973.</a:t>
            </a:r>
          </a:p>
          <a:p>
            <a:pPr algn="just">
              <a:buFont typeface="Wingdings" panose="05000000000000000000" pitchFamily="2" charset="2"/>
              <a:buChar char="Ø"/>
            </a:pPr>
            <a:r>
              <a:rPr lang="en-US" sz="2400" dirty="0">
                <a:latin typeface="Arial Nova Cond" panose="020B0506020202020204" pitchFamily="34" charset="0"/>
              </a:rPr>
              <a:t>IASC was responsible for the issuance of International Accounting Standards (IASs)</a:t>
            </a:r>
          </a:p>
          <a:p>
            <a:pPr algn="just">
              <a:buFont typeface="Wingdings" panose="05000000000000000000" pitchFamily="2" charset="2"/>
              <a:buChar char="Ø"/>
            </a:pPr>
            <a:r>
              <a:rPr lang="en-US" sz="2400" dirty="0">
                <a:latin typeface="Arial Nova Cond" panose="020B0506020202020204" pitchFamily="34" charset="0"/>
              </a:rPr>
              <a:t>IASB became responsible for developing the international accounting standards </a:t>
            </a:r>
            <a:r>
              <a:rPr lang="en-US" sz="2400" dirty="0" err="1">
                <a:latin typeface="Arial Nova Cond" panose="020B0506020202020204" pitchFamily="34" charset="0"/>
              </a:rPr>
              <a:t>i.e</a:t>
            </a:r>
            <a:r>
              <a:rPr lang="en-US" sz="2400" dirty="0">
                <a:latin typeface="Arial Nova Cond" panose="020B0506020202020204" pitchFamily="34" charset="0"/>
              </a:rPr>
              <a:t> International Financial Reporting Standards (IFRSs) from the year 2001</a:t>
            </a:r>
          </a:p>
          <a:p>
            <a:pPr algn="just">
              <a:buFont typeface="Wingdings" panose="05000000000000000000" pitchFamily="2" charset="2"/>
              <a:buChar char="Ø"/>
            </a:pPr>
            <a:r>
              <a:rPr lang="en-US" sz="2400" dirty="0">
                <a:latin typeface="Arial Nova Cond" panose="020B0506020202020204" pitchFamily="34" charset="0"/>
              </a:rPr>
              <a:t>IASB have replaced or amended many IASs since 2001 and developed many IFRSs</a:t>
            </a:r>
          </a:p>
          <a:p>
            <a:pPr algn="just">
              <a:buFont typeface="Wingdings" panose="05000000000000000000" pitchFamily="2" charset="2"/>
              <a:buChar char="Ø"/>
            </a:pPr>
            <a:r>
              <a:rPr lang="en-US" sz="2400" dirty="0">
                <a:latin typeface="Arial Nova Cond" panose="020B0506020202020204" pitchFamily="34" charset="0"/>
              </a:rPr>
              <a:t>The term IFRS is now used to refer to both IAS and IFRS.</a:t>
            </a:r>
          </a:p>
          <a:p>
            <a:endParaRPr lang="en-US" sz="2000" dirty="0"/>
          </a:p>
        </p:txBody>
      </p:sp>
    </p:spTree>
    <p:extLst>
      <p:ext uri="{BB962C8B-B14F-4D97-AF65-F5344CB8AC3E}">
        <p14:creationId xmlns:p14="http://schemas.microsoft.com/office/powerpoint/2010/main" val="154783868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19536" y="260648"/>
            <a:ext cx="7948364" cy="653752"/>
          </a:xfrm>
        </p:spPr>
        <p:txBody>
          <a:bodyPr>
            <a:noAutofit/>
          </a:bodyPr>
          <a:lstStyle/>
          <a:p>
            <a:pPr algn="ctr"/>
            <a:r>
              <a:rPr lang="en-US" sz="2800" dirty="0">
                <a:solidFill>
                  <a:schemeClr val="accent1"/>
                </a:solidFill>
              </a:rPr>
              <a:t>International Accounting Standard (IAS)</a:t>
            </a:r>
          </a:p>
        </p:txBody>
      </p:sp>
      <p:sp>
        <p:nvSpPr>
          <p:cNvPr id="3" name="Content Placeholder 2"/>
          <p:cNvSpPr>
            <a:spLocks noGrp="1"/>
          </p:cNvSpPr>
          <p:nvPr>
            <p:ph idx="1"/>
          </p:nvPr>
        </p:nvSpPr>
        <p:spPr>
          <a:xfrm>
            <a:off x="1919536" y="1100628"/>
            <a:ext cx="8424936" cy="4560620"/>
          </a:xfrm>
        </p:spPr>
        <p:txBody>
          <a:bodyPr>
            <a:normAutofit/>
          </a:bodyPr>
          <a:lstStyle/>
          <a:p>
            <a:pPr marL="0" indent="0">
              <a:buNone/>
            </a:pPr>
            <a:r>
              <a:rPr lang="en-US" sz="2400" dirty="0"/>
              <a:t>Examples of IASs include :</a:t>
            </a:r>
          </a:p>
          <a:p>
            <a:r>
              <a:rPr lang="en-US" sz="2400" dirty="0"/>
              <a:t>IAS 1 - Presentation of Financial Statements</a:t>
            </a:r>
          </a:p>
          <a:p>
            <a:r>
              <a:rPr lang="en-US" sz="2400" dirty="0"/>
              <a:t>IAS 2 - Inventories</a:t>
            </a:r>
          </a:p>
          <a:p>
            <a:r>
              <a:rPr lang="en-US" sz="2400" dirty="0"/>
              <a:t>IAS 7 - Cash Flow Statements</a:t>
            </a:r>
          </a:p>
          <a:p>
            <a:r>
              <a:rPr lang="en-US" sz="2400" dirty="0"/>
              <a:t>IAS 8 - Accounting Policies, Changes in Accounting Estimates and Errors</a:t>
            </a:r>
          </a:p>
          <a:p>
            <a:r>
              <a:rPr lang="en-US" sz="2400" dirty="0"/>
              <a:t>IAS 10 - Events occurring after the reporting period</a:t>
            </a:r>
          </a:p>
          <a:p>
            <a:r>
              <a:rPr lang="en-US" sz="2400" dirty="0"/>
              <a:t>IAS 11 - Construction Contracts etc.</a:t>
            </a:r>
          </a:p>
        </p:txBody>
      </p:sp>
    </p:spTree>
    <p:extLst>
      <p:ext uri="{BB962C8B-B14F-4D97-AF65-F5344CB8AC3E}">
        <p14:creationId xmlns:p14="http://schemas.microsoft.com/office/powerpoint/2010/main" val="252761593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096CE978-4212-A376-B7F3-C654CAEF95A4}"/>
              </a:ext>
            </a:extLst>
          </p:cNvPr>
          <p:cNvSpPr>
            <a:spLocks noGrp="1"/>
          </p:cNvSpPr>
          <p:nvPr>
            <p:ph type="sldNum" sz="quarter" idx="4"/>
          </p:nvPr>
        </p:nvSpPr>
        <p:spPr/>
        <p:txBody>
          <a:bodyPr/>
          <a:lstStyle/>
          <a:p>
            <a:fld id="{D5AC0FDA-61C4-4E70-B00E-D02B36CE1444}" type="slidenum">
              <a:rPr lang="en-GB" smtClean="0"/>
              <a:pPr/>
              <a:t>14</a:t>
            </a:fld>
            <a:endParaRPr lang="en-GB"/>
          </a:p>
        </p:txBody>
      </p:sp>
      <p:pic>
        <p:nvPicPr>
          <p:cNvPr id="7" name="Object 1" descr="preencoded.png">
            <a:extLst>
              <a:ext uri="{FF2B5EF4-FFF2-40B4-BE49-F238E27FC236}">
                <a16:creationId xmlns:a16="http://schemas.microsoft.com/office/drawing/2014/main" id="{C9A95132-AC79-6495-FE6F-1CD767B7AE27}"/>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3193192" y="918918"/>
            <a:ext cx="5171002" cy="5532295"/>
          </a:xfrm>
          <a:prstGeom prst="rect">
            <a:avLst/>
          </a:prstGeom>
        </p:spPr>
      </p:pic>
      <p:sp>
        <p:nvSpPr>
          <p:cNvPr id="2" name="Footer Placeholder 3">
            <a:extLst>
              <a:ext uri="{FF2B5EF4-FFF2-40B4-BE49-F238E27FC236}">
                <a16:creationId xmlns:a16="http://schemas.microsoft.com/office/drawing/2014/main" id="{8C602401-05F7-8179-A257-4DE3FC78D2AE}"/>
              </a:ext>
            </a:extLst>
          </p:cNvPr>
          <p:cNvSpPr>
            <a:spLocks noGrp="1"/>
          </p:cNvSpPr>
          <p:nvPr>
            <p:ph type="ftr" sz="quarter" idx="3"/>
          </p:nvPr>
        </p:nvSpPr>
        <p:spPr>
          <a:xfrm>
            <a:off x="981749" y="6551883"/>
            <a:ext cx="4114800" cy="123111"/>
          </a:xfrm>
        </p:spPr>
        <p:txBody>
          <a:bodyPr/>
          <a:lstStyle/>
          <a:p>
            <a:r>
              <a:rPr lang="en-US" dirty="0"/>
              <a:t>Financial Reporting Challenges in Africa</a:t>
            </a:r>
          </a:p>
        </p:txBody>
      </p:sp>
    </p:spTree>
    <p:extLst>
      <p:ext uri="{BB962C8B-B14F-4D97-AF65-F5344CB8AC3E}">
        <p14:creationId xmlns:p14="http://schemas.microsoft.com/office/powerpoint/2010/main" val="1999337655"/>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096CE978-4212-A376-B7F3-C654CAEF95A4}"/>
              </a:ext>
            </a:extLst>
          </p:cNvPr>
          <p:cNvSpPr>
            <a:spLocks noGrp="1"/>
          </p:cNvSpPr>
          <p:nvPr>
            <p:ph type="sldNum" sz="quarter" idx="4"/>
          </p:nvPr>
        </p:nvSpPr>
        <p:spPr/>
        <p:txBody>
          <a:bodyPr/>
          <a:lstStyle/>
          <a:p>
            <a:fld id="{D5AC0FDA-61C4-4E70-B00E-D02B36CE1444}" type="slidenum">
              <a:rPr lang="en-GB" smtClean="0"/>
              <a:pPr/>
              <a:t>15</a:t>
            </a:fld>
            <a:endParaRPr lang="en-GB"/>
          </a:p>
        </p:txBody>
      </p:sp>
      <p:pic>
        <p:nvPicPr>
          <p:cNvPr id="2" name="Picture 39">
            <a:extLst>
              <a:ext uri="{FF2B5EF4-FFF2-40B4-BE49-F238E27FC236}">
                <a16:creationId xmlns:a16="http://schemas.microsoft.com/office/drawing/2014/main" id="{BD6B6A2A-8657-459F-76A2-B30FFEC5494B}"/>
              </a:ext>
            </a:extLst>
          </p:cNvPr>
          <p:cNvPicPr>
            <a:picLocks noChangeArrowheads="1"/>
          </p:cNvPicPr>
          <p:nvPr/>
        </p:nvPicPr>
        <p:blipFill>
          <a:blip r:embed="rId2">
            <a:extLst>
              <a:ext uri="{BEBA8EAE-BF5A-486C-A8C5-ECC9F3942E4B}">
                <a14:imgProps xmlns:a14="http://schemas.microsoft.com/office/drawing/2010/main">
                  <a14:imgLayer r:embed="rId3">
                    <a14:imgEffect>
                      <a14:saturation sat="0"/>
                    </a14:imgEffect>
                  </a14:imgLayer>
                </a14:imgProps>
              </a:ext>
              <a:ext uri="{28A0092B-C50C-407E-A947-70E740481C1C}">
                <a14:useLocalDpi xmlns:a14="http://schemas.microsoft.com/office/drawing/2010/main" val="0"/>
              </a:ext>
            </a:extLst>
          </a:blip>
          <a:srcRect/>
          <a:stretch>
            <a:fillRect/>
          </a:stretch>
        </p:blipFill>
        <p:spPr bwMode="auto">
          <a:xfrm>
            <a:off x="5189932" y="0"/>
            <a:ext cx="7002068"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Rectangle 2">
            <a:extLst>
              <a:ext uri="{FF2B5EF4-FFF2-40B4-BE49-F238E27FC236}">
                <a16:creationId xmlns:a16="http://schemas.microsoft.com/office/drawing/2014/main" id="{540C76A3-4869-9C36-077F-CB9A2F7A66F5}"/>
              </a:ext>
            </a:extLst>
          </p:cNvPr>
          <p:cNvSpPr/>
          <p:nvPr/>
        </p:nvSpPr>
        <p:spPr>
          <a:xfrm>
            <a:off x="-3048" y="0"/>
            <a:ext cx="5189932" cy="68580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extLst>
              <a:ext uri="{FF2B5EF4-FFF2-40B4-BE49-F238E27FC236}">
                <a16:creationId xmlns:a16="http://schemas.microsoft.com/office/drawing/2014/main" id="{5D2AD8A2-ECD5-5009-12DD-9E366E8F0405}"/>
              </a:ext>
            </a:extLst>
          </p:cNvPr>
          <p:cNvSpPr/>
          <p:nvPr/>
        </p:nvSpPr>
        <p:spPr>
          <a:xfrm>
            <a:off x="510777" y="3080457"/>
            <a:ext cx="4288675" cy="923330"/>
          </a:xfrm>
          <a:prstGeom prst="rect">
            <a:avLst/>
          </a:prstGeom>
          <a:noFill/>
          <a:ln>
            <a:noFill/>
          </a:ln>
        </p:spPr>
        <p:txBody>
          <a:bodyPr wrap="none" lIns="91440" tIns="45720" rIns="91440" bIns="45720">
            <a:spAutoFit/>
          </a:bodyPr>
          <a:lstStyle/>
          <a:p>
            <a:pPr algn="ctr"/>
            <a:r>
              <a:rPr lang="en-US" sz="5400" b="1" dirty="0">
                <a:ln w="22225">
                  <a:solidFill>
                    <a:schemeClr val="bg1">
                      <a:lumMod val="85000"/>
                    </a:schemeClr>
                  </a:solidFill>
                  <a:prstDash val="solid"/>
                </a:ln>
                <a:solidFill>
                  <a:schemeClr val="bg2"/>
                </a:solidFill>
                <a:latin typeface="Arial" panose="020B0604020202020204" pitchFamily="34" charset="0"/>
                <a:cs typeface="Arial" panose="020B0604020202020204" pitchFamily="34" charset="0"/>
              </a:rPr>
              <a:t>THANK YOU</a:t>
            </a:r>
            <a:endParaRPr lang="en-US" sz="5400" b="1" cap="none" spc="0" dirty="0">
              <a:ln w="22225">
                <a:solidFill>
                  <a:schemeClr val="bg1">
                    <a:lumMod val="85000"/>
                  </a:schemeClr>
                </a:solidFill>
                <a:prstDash val="solid"/>
              </a:ln>
              <a:solidFill>
                <a:schemeClr val="bg2"/>
              </a:solidFill>
              <a:effectLst/>
            </a:endParaRPr>
          </a:p>
        </p:txBody>
      </p:sp>
    </p:spTree>
    <p:extLst>
      <p:ext uri="{BB962C8B-B14F-4D97-AF65-F5344CB8AC3E}">
        <p14:creationId xmlns:p14="http://schemas.microsoft.com/office/powerpoint/2010/main" val="3832015502"/>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865C7C06-1AB2-7072-1698-8448E475E23B}"/>
              </a:ext>
            </a:extLst>
          </p:cNvPr>
          <p:cNvSpPr>
            <a:spLocks noGrp="1"/>
          </p:cNvSpPr>
          <p:nvPr>
            <p:ph type="sldNum" sz="quarter" idx="4"/>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D5AC0FDA-61C4-4E70-B00E-D02B36CE1444}" type="slidenum">
              <a:rPr kumimoji="0" lang="en-GB" b="0" i="0" u="none" strike="noStrike" kern="1200" cap="none" spc="0" normalizeH="0" baseline="0" noProof="0" smtClean="0">
                <a:ln>
                  <a:noFill/>
                </a:ln>
                <a:solidFill>
                  <a:srgbClr val="FFFFFF"/>
                </a:solidFill>
                <a:effectLst/>
                <a:uLnTx/>
                <a:uFillTx/>
                <a:latin typeface="Arial"/>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2</a:t>
            </a:fld>
            <a:endParaRPr kumimoji="0" lang="en-GB" b="0" i="0" u="none" strike="noStrike" kern="1200" cap="none" spc="0" normalizeH="0" baseline="0" noProof="0">
              <a:ln>
                <a:noFill/>
              </a:ln>
              <a:solidFill>
                <a:srgbClr val="FFFFFF"/>
              </a:solidFill>
              <a:effectLst/>
              <a:uLnTx/>
              <a:uFillTx/>
              <a:latin typeface="Arial"/>
              <a:ea typeface="+mn-ea"/>
              <a:cs typeface="+mn-cs"/>
            </a:endParaRPr>
          </a:p>
        </p:txBody>
      </p:sp>
      <p:sp>
        <p:nvSpPr>
          <p:cNvPr id="10" name="TextBox 9">
            <a:extLst>
              <a:ext uri="{FF2B5EF4-FFF2-40B4-BE49-F238E27FC236}">
                <a16:creationId xmlns:a16="http://schemas.microsoft.com/office/drawing/2014/main" id="{4B6EB89B-90AF-C590-510A-5160430CFCCE}"/>
              </a:ext>
            </a:extLst>
          </p:cNvPr>
          <p:cNvSpPr txBox="1"/>
          <p:nvPr/>
        </p:nvSpPr>
        <p:spPr>
          <a:xfrm>
            <a:off x="235180" y="276953"/>
            <a:ext cx="6200774" cy="400110"/>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000" b="1" i="0" u="none" strike="noStrike" kern="1200" cap="all" spc="-20" normalizeH="0" baseline="0" noProof="0" dirty="0">
                <a:ln>
                  <a:noFill/>
                </a:ln>
                <a:solidFill>
                  <a:schemeClr val="accent3"/>
                </a:solidFill>
                <a:effectLst/>
                <a:uLnTx/>
                <a:uFillTx/>
                <a:latin typeface="Avenir Next LT Pro"/>
                <a:ea typeface="Roboto" panose="02000000000000000000" pitchFamily="2" charset="0"/>
                <a:cs typeface="Open Sans" panose="020B0606030504020204" pitchFamily="34" charset="0"/>
              </a:rPr>
              <a:t>Presentation Agenda</a:t>
            </a:r>
            <a:endParaRPr kumimoji="0" lang="en-US" sz="2000" b="0" i="0" u="none" strike="noStrike" kern="1200" cap="none" spc="0" normalizeH="0" baseline="0" noProof="0" dirty="0">
              <a:ln>
                <a:noFill/>
              </a:ln>
              <a:solidFill>
                <a:schemeClr val="accent3"/>
              </a:solidFill>
              <a:effectLst/>
              <a:uLnTx/>
              <a:uFillTx/>
              <a:latin typeface="Arial"/>
              <a:ea typeface="+mn-ea"/>
              <a:cs typeface="+mn-cs"/>
            </a:endParaRPr>
          </a:p>
        </p:txBody>
      </p:sp>
      <p:sp>
        <p:nvSpPr>
          <p:cNvPr id="6" name="Freeform: Shape 5">
            <a:extLst>
              <a:ext uri="{FF2B5EF4-FFF2-40B4-BE49-F238E27FC236}">
                <a16:creationId xmlns:a16="http://schemas.microsoft.com/office/drawing/2014/main" id="{4403C41F-E1AB-CEB9-BAA3-2A6662A87EFD}"/>
              </a:ext>
            </a:extLst>
          </p:cNvPr>
          <p:cNvSpPr/>
          <p:nvPr/>
        </p:nvSpPr>
        <p:spPr>
          <a:xfrm rot="16200000">
            <a:off x="4393217" y="3983035"/>
            <a:ext cx="2180005" cy="2017266"/>
          </a:xfrm>
          <a:custGeom>
            <a:avLst/>
            <a:gdLst>
              <a:gd name="connsiteX0" fmla="*/ 457209 w 2743200"/>
              <a:gd name="connsiteY0" fmla="*/ 0 h 2743200"/>
              <a:gd name="connsiteX1" fmla="*/ 2743200 w 2743200"/>
              <a:gd name="connsiteY1" fmla="*/ 0 h 2743200"/>
              <a:gd name="connsiteX2" fmla="*/ 2743200 w 2743200"/>
              <a:gd name="connsiteY2" fmla="*/ 21791 h 2743200"/>
              <a:gd name="connsiteX3" fmla="*/ 24833 w 2743200"/>
              <a:gd name="connsiteY3" fmla="*/ 2743200 h 2743200"/>
              <a:gd name="connsiteX4" fmla="*/ 0 w 2743200"/>
              <a:gd name="connsiteY4" fmla="*/ 2743200 h 2743200"/>
              <a:gd name="connsiteX5" fmla="*/ 0 w 2743200"/>
              <a:gd name="connsiteY5" fmla="*/ 457209 h 2743200"/>
              <a:gd name="connsiteX6" fmla="*/ 457209 w 2743200"/>
              <a:gd name="connsiteY6" fmla="*/ 0 h 2743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743200" h="2743200">
                <a:moveTo>
                  <a:pt x="457209" y="0"/>
                </a:moveTo>
                <a:lnTo>
                  <a:pt x="2743200" y="0"/>
                </a:lnTo>
                <a:lnTo>
                  <a:pt x="2743200" y="21791"/>
                </a:lnTo>
                <a:lnTo>
                  <a:pt x="24833" y="2743200"/>
                </a:lnTo>
                <a:lnTo>
                  <a:pt x="0" y="2743200"/>
                </a:lnTo>
                <a:lnTo>
                  <a:pt x="0" y="457209"/>
                </a:lnTo>
                <a:cubicBezTo>
                  <a:pt x="0" y="204699"/>
                  <a:pt x="204699" y="0"/>
                  <a:pt x="457209" y="0"/>
                </a:cubicBezTo>
                <a:close/>
              </a:path>
            </a:pathLst>
          </a:custGeom>
          <a:solidFill>
            <a:srgbClr val="6C4796"/>
          </a:solidFill>
          <a:ln>
            <a:noFill/>
          </a:ln>
          <a:effectLst>
            <a:outerShdw blurRad="190500" dist="50800" sx="105000" sy="105000" algn="ctr" rotWithShape="0">
              <a:srgbClr val="000000">
                <a:alpha val="20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b="0" i="0" u="none" strike="noStrike" kern="1200" cap="none" spc="0" normalizeH="0" baseline="0" noProof="0" dirty="0">
              <a:ln>
                <a:noFill/>
              </a:ln>
              <a:solidFill>
                <a:srgbClr val="FFFFFF"/>
              </a:solidFill>
              <a:effectLst/>
              <a:uLnTx/>
              <a:uFillTx/>
              <a:latin typeface="Arial"/>
              <a:ea typeface="+mn-ea"/>
              <a:cs typeface="+mn-cs"/>
            </a:endParaRPr>
          </a:p>
        </p:txBody>
      </p:sp>
      <p:sp>
        <p:nvSpPr>
          <p:cNvPr id="12" name="Freeform: Shape 11">
            <a:extLst>
              <a:ext uri="{FF2B5EF4-FFF2-40B4-BE49-F238E27FC236}">
                <a16:creationId xmlns:a16="http://schemas.microsoft.com/office/drawing/2014/main" id="{10B58DBB-0E1F-FD9B-7660-7F1621BF0B43}"/>
              </a:ext>
            </a:extLst>
          </p:cNvPr>
          <p:cNvSpPr/>
          <p:nvPr/>
        </p:nvSpPr>
        <p:spPr>
          <a:xfrm rot="19035678">
            <a:off x="3360169" y="3002562"/>
            <a:ext cx="2338557" cy="2366033"/>
          </a:xfrm>
          <a:custGeom>
            <a:avLst/>
            <a:gdLst>
              <a:gd name="connsiteX0" fmla="*/ 457209 w 2743200"/>
              <a:gd name="connsiteY0" fmla="*/ 0 h 2743200"/>
              <a:gd name="connsiteX1" fmla="*/ 2743200 w 2743200"/>
              <a:gd name="connsiteY1" fmla="*/ 0 h 2743200"/>
              <a:gd name="connsiteX2" fmla="*/ 2743200 w 2743200"/>
              <a:gd name="connsiteY2" fmla="*/ 21791 h 2743200"/>
              <a:gd name="connsiteX3" fmla="*/ 24833 w 2743200"/>
              <a:gd name="connsiteY3" fmla="*/ 2743200 h 2743200"/>
              <a:gd name="connsiteX4" fmla="*/ 0 w 2743200"/>
              <a:gd name="connsiteY4" fmla="*/ 2743200 h 2743200"/>
              <a:gd name="connsiteX5" fmla="*/ 0 w 2743200"/>
              <a:gd name="connsiteY5" fmla="*/ 457209 h 2743200"/>
              <a:gd name="connsiteX6" fmla="*/ 457209 w 2743200"/>
              <a:gd name="connsiteY6" fmla="*/ 0 h 2743200"/>
              <a:gd name="connsiteX0" fmla="*/ 457209 w 2743200"/>
              <a:gd name="connsiteY0" fmla="*/ 0 h 2743200"/>
              <a:gd name="connsiteX1" fmla="*/ 2743200 w 2743200"/>
              <a:gd name="connsiteY1" fmla="*/ 0 h 2743200"/>
              <a:gd name="connsiteX2" fmla="*/ 2705527 w 2743200"/>
              <a:gd name="connsiteY2" fmla="*/ 59519 h 2743200"/>
              <a:gd name="connsiteX3" fmla="*/ 24833 w 2743200"/>
              <a:gd name="connsiteY3" fmla="*/ 2743200 h 2743200"/>
              <a:gd name="connsiteX4" fmla="*/ 0 w 2743200"/>
              <a:gd name="connsiteY4" fmla="*/ 2743200 h 2743200"/>
              <a:gd name="connsiteX5" fmla="*/ 0 w 2743200"/>
              <a:gd name="connsiteY5" fmla="*/ 457209 h 2743200"/>
              <a:gd name="connsiteX6" fmla="*/ 457209 w 2743200"/>
              <a:gd name="connsiteY6" fmla="*/ 0 h 2743200"/>
              <a:gd name="connsiteX0" fmla="*/ 457209 w 2772619"/>
              <a:gd name="connsiteY0" fmla="*/ 0 h 2743200"/>
              <a:gd name="connsiteX1" fmla="*/ 2743200 w 2772619"/>
              <a:gd name="connsiteY1" fmla="*/ 0 h 2743200"/>
              <a:gd name="connsiteX2" fmla="*/ 2772619 w 2772619"/>
              <a:gd name="connsiteY2" fmla="*/ 158848 h 2743200"/>
              <a:gd name="connsiteX3" fmla="*/ 24833 w 2772619"/>
              <a:gd name="connsiteY3" fmla="*/ 2743200 h 2743200"/>
              <a:gd name="connsiteX4" fmla="*/ 0 w 2772619"/>
              <a:gd name="connsiteY4" fmla="*/ 2743200 h 2743200"/>
              <a:gd name="connsiteX5" fmla="*/ 0 w 2772619"/>
              <a:gd name="connsiteY5" fmla="*/ 457209 h 2743200"/>
              <a:gd name="connsiteX6" fmla="*/ 457209 w 2772619"/>
              <a:gd name="connsiteY6" fmla="*/ 0 h 2743200"/>
              <a:gd name="connsiteX0" fmla="*/ 457209 w 2772619"/>
              <a:gd name="connsiteY0" fmla="*/ 224736 h 2967936"/>
              <a:gd name="connsiteX1" fmla="*/ 2725752 w 2772619"/>
              <a:gd name="connsiteY1" fmla="*/ 0 h 2967936"/>
              <a:gd name="connsiteX2" fmla="*/ 2772619 w 2772619"/>
              <a:gd name="connsiteY2" fmla="*/ 383584 h 2967936"/>
              <a:gd name="connsiteX3" fmla="*/ 24833 w 2772619"/>
              <a:gd name="connsiteY3" fmla="*/ 2967936 h 2967936"/>
              <a:gd name="connsiteX4" fmla="*/ 0 w 2772619"/>
              <a:gd name="connsiteY4" fmla="*/ 2967936 h 2967936"/>
              <a:gd name="connsiteX5" fmla="*/ 0 w 2772619"/>
              <a:gd name="connsiteY5" fmla="*/ 681945 h 2967936"/>
              <a:gd name="connsiteX6" fmla="*/ 457209 w 2772619"/>
              <a:gd name="connsiteY6" fmla="*/ 224736 h 2967936"/>
              <a:gd name="connsiteX0" fmla="*/ 457209 w 3180111"/>
              <a:gd name="connsiteY0" fmla="*/ 234088 h 2977288"/>
              <a:gd name="connsiteX1" fmla="*/ 2725752 w 3180111"/>
              <a:gd name="connsiteY1" fmla="*/ 9352 h 2977288"/>
              <a:gd name="connsiteX2" fmla="*/ 3180110 w 3180111"/>
              <a:gd name="connsiteY2" fmla="*/ 0 h 2977288"/>
              <a:gd name="connsiteX3" fmla="*/ 24833 w 3180111"/>
              <a:gd name="connsiteY3" fmla="*/ 2977288 h 2977288"/>
              <a:gd name="connsiteX4" fmla="*/ 0 w 3180111"/>
              <a:gd name="connsiteY4" fmla="*/ 2977288 h 2977288"/>
              <a:gd name="connsiteX5" fmla="*/ 0 w 3180111"/>
              <a:gd name="connsiteY5" fmla="*/ 691297 h 2977288"/>
              <a:gd name="connsiteX6" fmla="*/ 457209 w 3180111"/>
              <a:gd name="connsiteY6" fmla="*/ 234088 h 2977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180111" h="2977288">
                <a:moveTo>
                  <a:pt x="457209" y="234088"/>
                </a:moveTo>
                <a:lnTo>
                  <a:pt x="2725752" y="9352"/>
                </a:lnTo>
                <a:lnTo>
                  <a:pt x="3180110" y="0"/>
                </a:lnTo>
                <a:lnTo>
                  <a:pt x="24833" y="2977288"/>
                </a:lnTo>
                <a:lnTo>
                  <a:pt x="0" y="2977288"/>
                </a:lnTo>
                <a:lnTo>
                  <a:pt x="0" y="691297"/>
                </a:lnTo>
                <a:cubicBezTo>
                  <a:pt x="0" y="438787"/>
                  <a:pt x="204699" y="234088"/>
                  <a:pt x="457209" y="234088"/>
                </a:cubicBezTo>
                <a:close/>
              </a:path>
            </a:pathLst>
          </a:custGeom>
          <a:solidFill>
            <a:srgbClr val="D25097"/>
          </a:solidFill>
          <a:ln>
            <a:noFill/>
          </a:ln>
          <a:effectLst>
            <a:outerShdw blurRad="190500" dist="50800" dir="5400000" sx="105000" sy="105000" algn="ctr" rotWithShape="0">
              <a:srgbClr val="000000">
                <a:alpha val="20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b="0" i="0" u="none" strike="noStrike" kern="1200" cap="none" spc="0" normalizeH="0" baseline="0" noProof="0">
              <a:ln>
                <a:noFill/>
              </a:ln>
              <a:solidFill>
                <a:srgbClr val="FFFFFF"/>
              </a:solidFill>
              <a:effectLst/>
              <a:uLnTx/>
              <a:uFillTx/>
              <a:latin typeface="Arial"/>
              <a:ea typeface="+mn-ea"/>
              <a:cs typeface="+mn-cs"/>
            </a:endParaRPr>
          </a:p>
        </p:txBody>
      </p:sp>
      <p:sp>
        <p:nvSpPr>
          <p:cNvPr id="13" name="Rectangle 12">
            <a:extLst>
              <a:ext uri="{FF2B5EF4-FFF2-40B4-BE49-F238E27FC236}">
                <a16:creationId xmlns:a16="http://schemas.microsoft.com/office/drawing/2014/main" id="{884EB486-F48E-D3CB-80C4-E4C0BB67E394}"/>
              </a:ext>
            </a:extLst>
          </p:cNvPr>
          <p:cNvSpPr/>
          <p:nvPr/>
        </p:nvSpPr>
        <p:spPr>
          <a:xfrm>
            <a:off x="2485313" y="3820149"/>
            <a:ext cx="510075" cy="861774"/>
          </a:xfrm>
          <a:prstGeom prst="rect">
            <a:avLst/>
          </a:prstGeom>
          <a:noFill/>
        </p:spPr>
        <p:txBody>
          <a:bodyPr wrap="none" lIns="91440" tIns="45720" rIns="91440" bIns="4572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5000" b="1" i="0" u="none" strike="noStrike" kern="1200" cap="none" spc="0" normalizeH="0" baseline="0" noProof="0">
                <a:ln w="0"/>
                <a:solidFill>
                  <a:srgbClr val="3C3C3B"/>
                </a:solidFill>
                <a:effectLst/>
                <a:uLnTx/>
                <a:uFillTx/>
                <a:latin typeface="Aptos Narrow" panose="020B0004020202020204" pitchFamily="34" charset="0"/>
                <a:ea typeface="+mn-ea"/>
                <a:cs typeface="+mn-cs"/>
              </a:rPr>
              <a:t>2</a:t>
            </a:r>
          </a:p>
        </p:txBody>
      </p:sp>
      <p:sp>
        <p:nvSpPr>
          <p:cNvPr id="14" name="Rectangle 13">
            <a:extLst>
              <a:ext uri="{FF2B5EF4-FFF2-40B4-BE49-F238E27FC236}">
                <a16:creationId xmlns:a16="http://schemas.microsoft.com/office/drawing/2014/main" id="{DC3BB470-B6F2-3985-413E-FF73AE14E34C}"/>
              </a:ext>
            </a:extLst>
          </p:cNvPr>
          <p:cNvSpPr/>
          <p:nvPr/>
        </p:nvSpPr>
        <p:spPr>
          <a:xfrm>
            <a:off x="-112626" y="4048323"/>
            <a:ext cx="2497096" cy="400110"/>
          </a:xfrm>
          <a:prstGeom prst="rect">
            <a:avLst/>
          </a:prstGeom>
          <a:noFill/>
        </p:spPr>
        <p:txBody>
          <a:bodyPr wrap="square" lIns="91440" tIns="45720" rIns="91440" bIns="4572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dirty="0">
                <a:ln w="0"/>
                <a:solidFill>
                  <a:schemeClr val="accent3"/>
                </a:solidFill>
                <a:effectLst/>
                <a:uLnTx/>
                <a:uFillTx/>
                <a:latin typeface="Aptos Narrow" panose="020B0004020202020204" pitchFamily="34" charset="0"/>
                <a:ea typeface="+mn-ea"/>
                <a:cs typeface="+mn-cs"/>
              </a:rPr>
              <a:t>Key Focal Points</a:t>
            </a:r>
          </a:p>
        </p:txBody>
      </p:sp>
      <p:sp>
        <p:nvSpPr>
          <p:cNvPr id="16" name="Freeform 3">
            <a:extLst>
              <a:ext uri="{FF2B5EF4-FFF2-40B4-BE49-F238E27FC236}">
                <a16:creationId xmlns:a16="http://schemas.microsoft.com/office/drawing/2014/main" id="{30B6B733-1DF4-C605-189A-9809480ECE25}"/>
              </a:ext>
            </a:extLst>
          </p:cNvPr>
          <p:cNvSpPr/>
          <p:nvPr/>
        </p:nvSpPr>
        <p:spPr>
          <a:xfrm>
            <a:off x="3562408" y="3881123"/>
            <a:ext cx="633187" cy="723643"/>
          </a:xfrm>
          <a:custGeom>
            <a:avLst/>
            <a:gdLst/>
            <a:ahLst/>
            <a:cxnLst/>
            <a:rect l="l" t="t" r="r" b="b"/>
            <a:pathLst>
              <a:path w="964811" h="1102642">
                <a:moveTo>
                  <a:pt x="0" y="0"/>
                </a:moveTo>
                <a:lnTo>
                  <a:pt x="964811" y="0"/>
                </a:lnTo>
                <a:lnTo>
                  <a:pt x="964811" y="1102642"/>
                </a:lnTo>
                <a:lnTo>
                  <a:pt x="0" y="1102642"/>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b="0" i="0" u="none" strike="noStrike" kern="1200" cap="none" spc="0" normalizeH="0" baseline="0" noProof="0">
              <a:ln>
                <a:noFill/>
              </a:ln>
              <a:solidFill>
                <a:srgbClr val="3C3C3B"/>
              </a:solidFill>
              <a:effectLst/>
              <a:uLnTx/>
              <a:uFillTx/>
              <a:latin typeface="Arial"/>
              <a:ea typeface="+mn-ea"/>
              <a:cs typeface="+mn-cs"/>
            </a:endParaRPr>
          </a:p>
        </p:txBody>
      </p:sp>
      <p:sp>
        <p:nvSpPr>
          <p:cNvPr id="17" name="Freeform: Shape 16">
            <a:extLst>
              <a:ext uri="{FF2B5EF4-FFF2-40B4-BE49-F238E27FC236}">
                <a16:creationId xmlns:a16="http://schemas.microsoft.com/office/drawing/2014/main" id="{8895519C-42E8-6831-3E2E-388FC25F309D}"/>
              </a:ext>
            </a:extLst>
          </p:cNvPr>
          <p:cNvSpPr/>
          <p:nvPr/>
        </p:nvSpPr>
        <p:spPr>
          <a:xfrm>
            <a:off x="3169303" y="1923207"/>
            <a:ext cx="2017266" cy="2180005"/>
          </a:xfrm>
          <a:custGeom>
            <a:avLst/>
            <a:gdLst>
              <a:gd name="connsiteX0" fmla="*/ 457209 w 2743200"/>
              <a:gd name="connsiteY0" fmla="*/ 0 h 2743200"/>
              <a:gd name="connsiteX1" fmla="*/ 2743200 w 2743200"/>
              <a:gd name="connsiteY1" fmla="*/ 0 h 2743200"/>
              <a:gd name="connsiteX2" fmla="*/ 2743200 w 2743200"/>
              <a:gd name="connsiteY2" fmla="*/ 21791 h 2743200"/>
              <a:gd name="connsiteX3" fmla="*/ 24833 w 2743200"/>
              <a:gd name="connsiteY3" fmla="*/ 2743200 h 2743200"/>
              <a:gd name="connsiteX4" fmla="*/ 0 w 2743200"/>
              <a:gd name="connsiteY4" fmla="*/ 2743200 h 2743200"/>
              <a:gd name="connsiteX5" fmla="*/ 0 w 2743200"/>
              <a:gd name="connsiteY5" fmla="*/ 457209 h 2743200"/>
              <a:gd name="connsiteX6" fmla="*/ 457209 w 2743200"/>
              <a:gd name="connsiteY6" fmla="*/ 0 h 2743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743200" h="2743200">
                <a:moveTo>
                  <a:pt x="457209" y="0"/>
                </a:moveTo>
                <a:lnTo>
                  <a:pt x="2743200" y="0"/>
                </a:lnTo>
                <a:lnTo>
                  <a:pt x="2743200" y="21791"/>
                </a:lnTo>
                <a:lnTo>
                  <a:pt x="24833" y="2743200"/>
                </a:lnTo>
                <a:lnTo>
                  <a:pt x="0" y="2743200"/>
                </a:lnTo>
                <a:lnTo>
                  <a:pt x="0" y="457209"/>
                </a:lnTo>
                <a:cubicBezTo>
                  <a:pt x="0" y="204699"/>
                  <a:pt x="204699" y="0"/>
                  <a:pt x="457209" y="0"/>
                </a:cubicBezTo>
                <a:close/>
              </a:path>
            </a:pathLst>
          </a:custGeom>
          <a:solidFill>
            <a:schemeClr val="accent2">
              <a:lumMod val="60000"/>
              <a:lumOff val="40000"/>
            </a:schemeClr>
          </a:solidFill>
          <a:ln>
            <a:noFill/>
          </a:ln>
          <a:effectLst>
            <a:outerShdw blurRad="190500" dir="2700000" sx="105000" sy="105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b="0" i="0" u="none" strike="noStrike" kern="1200" cap="none" spc="0" normalizeH="0" baseline="0" noProof="0">
              <a:ln>
                <a:noFill/>
              </a:ln>
              <a:solidFill>
                <a:srgbClr val="FFFFFF"/>
              </a:solidFill>
              <a:effectLst/>
              <a:uLnTx/>
              <a:uFillTx/>
              <a:latin typeface="Arial"/>
              <a:ea typeface="+mn-ea"/>
              <a:cs typeface="+mn-cs"/>
            </a:endParaRPr>
          </a:p>
        </p:txBody>
      </p:sp>
      <p:sp>
        <p:nvSpPr>
          <p:cNvPr id="18" name="Rectangle 17">
            <a:extLst>
              <a:ext uri="{FF2B5EF4-FFF2-40B4-BE49-F238E27FC236}">
                <a16:creationId xmlns:a16="http://schemas.microsoft.com/office/drawing/2014/main" id="{CB4FCCCC-7362-BC95-CE41-4C9214E3450D}"/>
              </a:ext>
            </a:extLst>
          </p:cNvPr>
          <p:cNvSpPr/>
          <p:nvPr/>
        </p:nvSpPr>
        <p:spPr>
          <a:xfrm>
            <a:off x="2520403" y="2138601"/>
            <a:ext cx="510075" cy="861774"/>
          </a:xfrm>
          <a:prstGeom prst="rect">
            <a:avLst/>
          </a:prstGeom>
          <a:noFill/>
        </p:spPr>
        <p:txBody>
          <a:bodyPr wrap="square" lIns="91440" tIns="45720" rIns="91440" bIns="4572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5000" b="1" i="0" u="none" strike="noStrike" kern="1200" cap="none" spc="0" normalizeH="0" baseline="0" noProof="0">
                <a:ln w="0"/>
                <a:solidFill>
                  <a:srgbClr val="3C3C3B"/>
                </a:solidFill>
                <a:effectLst/>
                <a:uLnTx/>
                <a:uFillTx/>
                <a:latin typeface="Aptos Narrow" panose="020B0004020202020204" pitchFamily="34" charset="0"/>
                <a:ea typeface="+mn-ea"/>
                <a:cs typeface="+mn-cs"/>
              </a:rPr>
              <a:t>1</a:t>
            </a:r>
          </a:p>
        </p:txBody>
      </p:sp>
      <p:sp>
        <p:nvSpPr>
          <p:cNvPr id="19" name="TextBox 18">
            <a:extLst>
              <a:ext uri="{FF2B5EF4-FFF2-40B4-BE49-F238E27FC236}">
                <a16:creationId xmlns:a16="http://schemas.microsoft.com/office/drawing/2014/main" id="{BBEE35A0-95A9-07A7-B695-9C2FBD967A97}"/>
              </a:ext>
            </a:extLst>
          </p:cNvPr>
          <p:cNvSpPr txBox="1"/>
          <p:nvPr/>
        </p:nvSpPr>
        <p:spPr>
          <a:xfrm>
            <a:off x="89831" y="2323919"/>
            <a:ext cx="2445515" cy="1015663"/>
          </a:xfrm>
          <a:prstGeom prst="rect">
            <a:avLst/>
          </a:prstGeom>
          <a:noFill/>
        </p:spPr>
        <p:txBody>
          <a:bodyPr wrap="square" lIns="91440" tIns="45720" rIns="91440" bIns="45720" anchor="t">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dirty="0">
                <a:ln w="0"/>
                <a:solidFill>
                  <a:schemeClr val="accent3"/>
                </a:solidFill>
                <a:effectLst/>
                <a:uLnTx/>
                <a:uFillTx/>
                <a:latin typeface="Aptos Narrow"/>
                <a:ea typeface="+mn-ea"/>
                <a:cs typeface="+mn-cs"/>
              </a:rPr>
              <a:t>What are the Financial Reporting Challenges? </a:t>
            </a:r>
          </a:p>
        </p:txBody>
      </p:sp>
      <p:pic>
        <p:nvPicPr>
          <p:cNvPr id="20" name="Graphic 19" descr="Construction worker male with solid fill">
            <a:extLst>
              <a:ext uri="{FF2B5EF4-FFF2-40B4-BE49-F238E27FC236}">
                <a16:creationId xmlns:a16="http://schemas.microsoft.com/office/drawing/2014/main" id="{01FE6B39-C0D2-A98D-DA70-E64D546F2A04}"/>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3448993" y="2276732"/>
            <a:ext cx="723643" cy="723643"/>
          </a:xfrm>
          <a:prstGeom prst="rect">
            <a:avLst/>
          </a:prstGeom>
        </p:spPr>
      </p:pic>
      <p:sp>
        <p:nvSpPr>
          <p:cNvPr id="23" name="Freeform 5">
            <a:extLst>
              <a:ext uri="{FF2B5EF4-FFF2-40B4-BE49-F238E27FC236}">
                <a16:creationId xmlns:a16="http://schemas.microsoft.com/office/drawing/2014/main" id="{430FB1CE-23FA-191D-3900-3543269734D3}"/>
              </a:ext>
            </a:extLst>
          </p:cNvPr>
          <p:cNvSpPr/>
          <p:nvPr/>
        </p:nvSpPr>
        <p:spPr>
          <a:xfrm>
            <a:off x="6169179" y="1213013"/>
            <a:ext cx="645348" cy="634788"/>
          </a:xfrm>
          <a:custGeom>
            <a:avLst/>
            <a:gdLst/>
            <a:ahLst/>
            <a:cxnLst/>
            <a:rect l="l" t="t" r="r" b="b"/>
            <a:pathLst>
              <a:path w="1120985" h="1102642">
                <a:moveTo>
                  <a:pt x="0" y="0"/>
                </a:moveTo>
                <a:lnTo>
                  <a:pt x="1120985" y="0"/>
                </a:lnTo>
                <a:lnTo>
                  <a:pt x="1120985" y="1102642"/>
                </a:lnTo>
                <a:lnTo>
                  <a:pt x="0" y="1102642"/>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b="0" i="0" u="none" strike="noStrike" kern="1200" cap="none" spc="0" normalizeH="0" baseline="0" noProof="0">
              <a:ln>
                <a:noFill/>
              </a:ln>
              <a:solidFill>
                <a:srgbClr val="3C3C3B"/>
              </a:solidFill>
              <a:effectLst/>
              <a:uLnTx/>
              <a:uFillTx/>
              <a:latin typeface="Arial"/>
              <a:ea typeface="+mn-ea"/>
              <a:cs typeface="+mn-cs"/>
            </a:endParaRPr>
          </a:p>
        </p:txBody>
      </p:sp>
      <p:sp>
        <p:nvSpPr>
          <p:cNvPr id="25" name="Rectangle 24">
            <a:extLst>
              <a:ext uri="{FF2B5EF4-FFF2-40B4-BE49-F238E27FC236}">
                <a16:creationId xmlns:a16="http://schemas.microsoft.com/office/drawing/2014/main" id="{837F8C42-4D39-F48A-B614-B5640E155226}"/>
              </a:ext>
            </a:extLst>
          </p:cNvPr>
          <p:cNvSpPr/>
          <p:nvPr/>
        </p:nvSpPr>
        <p:spPr>
          <a:xfrm>
            <a:off x="8748828" y="2098042"/>
            <a:ext cx="510076" cy="861774"/>
          </a:xfrm>
          <a:prstGeom prst="rect">
            <a:avLst/>
          </a:prstGeom>
          <a:noFill/>
        </p:spPr>
        <p:txBody>
          <a:bodyPr wrap="none" lIns="91440" tIns="45720" rIns="91440" bIns="4572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5000" b="1" dirty="0">
                <a:ln w="0"/>
                <a:solidFill>
                  <a:srgbClr val="3C3C3B"/>
                </a:solidFill>
                <a:latin typeface="Aptos Narrow" panose="020B0004020202020204" pitchFamily="34" charset="0"/>
              </a:rPr>
              <a:t>3</a:t>
            </a:r>
            <a:endParaRPr kumimoji="0" lang="en-US" sz="5000" b="1" i="0" u="none" strike="noStrike" kern="1200" cap="none" spc="0" normalizeH="0" baseline="0" noProof="0" dirty="0">
              <a:ln w="0"/>
              <a:solidFill>
                <a:srgbClr val="3C3C3B"/>
              </a:solidFill>
              <a:effectLst/>
              <a:uLnTx/>
              <a:uFillTx/>
              <a:latin typeface="Aptos Narrow" panose="020B0004020202020204" pitchFamily="34" charset="0"/>
              <a:ea typeface="+mn-ea"/>
              <a:cs typeface="+mn-cs"/>
            </a:endParaRPr>
          </a:p>
        </p:txBody>
      </p:sp>
      <p:sp>
        <p:nvSpPr>
          <p:cNvPr id="26" name="Rectangle 25">
            <a:extLst>
              <a:ext uri="{FF2B5EF4-FFF2-40B4-BE49-F238E27FC236}">
                <a16:creationId xmlns:a16="http://schemas.microsoft.com/office/drawing/2014/main" id="{FC0F6903-A031-DABA-E0E5-E5E01CA4654D}"/>
              </a:ext>
            </a:extLst>
          </p:cNvPr>
          <p:cNvSpPr/>
          <p:nvPr/>
        </p:nvSpPr>
        <p:spPr>
          <a:xfrm>
            <a:off x="9190160" y="2250252"/>
            <a:ext cx="2191577" cy="1015663"/>
          </a:xfrm>
          <a:prstGeom prst="rect">
            <a:avLst/>
          </a:prstGeom>
          <a:noFill/>
        </p:spPr>
        <p:txBody>
          <a:bodyPr wrap="square" lIns="91440" tIns="45720" rIns="91440" bIns="4572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dirty="0">
                <a:ln w="0"/>
                <a:solidFill>
                  <a:schemeClr val="accent3"/>
                </a:solidFill>
                <a:effectLst/>
                <a:uLnTx/>
                <a:uFillTx/>
                <a:latin typeface="Aptos Narrow" panose="020B0004020202020204" pitchFamily="34" charset="0"/>
                <a:ea typeface="+mn-ea"/>
                <a:cs typeface="+mn-cs"/>
              </a:rPr>
              <a:t>Post Crisis Recovery and Learning </a:t>
            </a:r>
          </a:p>
        </p:txBody>
      </p:sp>
      <p:grpSp>
        <p:nvGrpSpPr>
          <p:cNvPr id="27" name="Group 26">
            <a:extLst>
              <a:ext uri="{FF2B5EF4-FFF2-40B4-BE49-F238E27FC236}">
                <a16:creationId xmlns:a16="http://schemas.microsoft.com/office/drawing/2014/main" id="{AD9D9FE1-EF03-4CDF-D1E7-4B2D990DE51B}"/>
              </a:ext>
            </a:extLst>
          </p:cNvPr>
          <p:cNvGrpSpPr/>
          <p:nvPr/>
        </p:nvGrpSpPr>
        <p:grpSpPr>
          <a:xfrm>
            <a:off x="6148714" y="1537760"/>
            <a:ext cx="2017266" cy="2180005"/>
            <a:chOff x="6469177" y="1480169"/>
            <a:chExt cx="2017266" cy="2180005"/>
          </a:xfrm>
        </p:grpSpPr>
        <p:sp>
          <p:nvSpPr>
            <p:cNvPr id="28" name="Freeform: Shape 27">
              <a:extLst>
                <a:ext uri="{FF2B5EF4-FFF2-40B4-BE49-F238E27FC236}">
                  <a16:creationId xmlns:a16="http://schemas.microsoft.com/office/drawing/2014/main" id="{9B70C37E-9988-C9B0-D47D-96CE5AD2DA73}"/>
                </a:ext>
              </a:extLst>
            </p:cNvPr>
            <p:cNvSpPr/>
            <p:nvPr/>
          </p:nvSpPr>
          <p:spPr>
            <a:xfrm rot="7955135">
              <a:off x="6387807" y="1561539"/>
              <a:ext cx="2180005" cy="2017266"/>
            </a:xfrm>
            <a:custGeom>
              <a:avLst/>
              <a:gdLst>
                <a:gd name="connsiteX0" fmla="*/ 457209 w 2743200"/>
                <a:gd name="connsiteY0" fmla="*/ 0 h 2743200"/>
                <a:gd name="connsiteX1" fmla="*/ 2743200 w 2743200"/>
                <a:gd name="connsiteY1" fmla="*/ 0 h 2743200"/>
                <a:gd name="connsiteX2" fmla="*/ 2743200 w 2743200"/>
                <a:gd name="connsiteY2" fmla="*/ 21791 h 2743200"/>
                <a:gd name="connsiteX3" fmla="*/ 24833 w 2743200"/>
                <a:gd name="connsiteY3" fmla="*/ 2743200 h 2743200"/>
                <a:gd name="connsiteX4" fmla="*/ 0 w 2743200"/>
                <a:gd name="connsiteY4" fmla="*/ 2743200 h 2743200"/>
                <a:gd name="connsiteX5" fmla="*/ 0 w 2743200"/>
                <a:gd name="connsiteY5" fmla="*/ 457209 h 2743200"/>
                <a:gd name="connsiteX6" fmla="*/ 457209 w 2743200"/>
                <a:gd name="connsiteY6" fmla="*/ 0 h 2743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743200" h="2743200">
                  <a:moveTo>
                    <a:pt x="457209" y="0"/>
                  </a:moveTo>
                  <a:lnTo>
                    <a:pt x="2743200" y="0"/>
                  </a:lnTo>
                  <a:lnTo>
                    <a:pt x="2743200" y="21791"/>
                  </a:lnTo>
                  <a:lnTo>
                    <a:pt x="24833" y="2743200"/>
                  </a:lnTo>
                  <a:lnTo>
                    <a:pt x="0" y="2743200"/>
                  </a:lnTo>
                  <a:lnTo>
                    <a:pt x="0" y="457209"/>
                  </a:lnTo>
                  <a:cubicBezTo>
                    <a:pt x="0" y="204699"/>
                    <a:pt x="204699" y="0"/>
                    <a:pt x="457209" y="0"/>
                  </a:cubicBezTo>
                  <a:close/>
                </a:path>
              </a:pathLst>
            </a:custGeom>
            <a:solidFill>
              <a:srgbClr val="4BA39D"/>
            </a:solidFill>
            <a:ln>
              <a:noFill/>
            </a:ln>
            <a:effectLst>
              <a:outerShdw blurRad="190500" dist="38100" dir="10800000" sx="105000" sy="105000" algn="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b="0" i="0" u="none" strike="noStrike" kern="1200" cap="none" spc="0" normalizeH="0" baseline="0" noProof="0">
                <a:ln>
                  <a:noFill/>
                </a:ln>
                <a:solidFill>
                  <a:srgbClr val="FFFFFF"/>
                </a:solidFill>
                <a:effectLst/>
                <a:uLnTx/>
                <a:uFillTx/>
                <a:latin typeface="Arial"/>
                <a:ea typeface="+mn-ea"/>
                <a:cs typeface="+mn-cs"/>
              </a:endParaRPr>
            </a:p>
          </p:txBody>
        </p:sp>
        <p:pic>
          <p:nvPicPr>
            <p:cNvPr id="29" name="Graphic 28">
              <a:extLst>
                <a:ext uri="{FF2B5EF4-FFF2-40B4-BE49-F238E27FC236}">
                  <a16:creationId xmlns:a16="http://schemas.microsoft.com/office/drawing/2014/main" id="{ECDFA939-8D8D-EF2E-AB87-74DB0F573E31}"/>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7835603" y="2179522"/>
              <a:ext cx="518346" cy="518346"/>
            </a:xfrm>
            <a:prstGeom prst="rect">
              <a:avLst/>
            </a:prstGeom>
          </p:spPr>
        </p:pic>
      </p:grpSp>
      <p:sp>
        <p:nvSpPr>
          <p:cNvPr id="30" name="Rectangle 29">
            <a:extLst>
              <a:ext uri="{FF2B5EF4-FFF2-40B4-BE49-F238E27FC236}">
                <a16:creationId xmlns:a16="http://schemas.microsoft.com/office/drawing/2014/main" id="{2052E7CD-9B0B-2108-28EF-7793E9F74494}"/>
              </a:ext>
            </a:extLst>
          </p:cNvPr>
          <p:cNvSpPr/>
          <p:nvPr/>
        </p:nvSpPr>
        <p:spPr>
          <a:xfrm>
            <a:off x="8770205" y="3380595"/>
            <a:ext cx="510076" cy="861774"/>
          </a:xfrm>
          <a:prstGeom prst="rect">
            <a:avLst/>
          </a:prstGeom>
          <a:noFill/>
        </p:spPr>
        <p:txBody>
          <a:bodyPr wrap="none" lIns="91440" tIns="45720" rIns="91440" bIns="4572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5000" b="1" dirty="0">
                <a:ln w="0"/>
                <a:solidFill>
                  <a:srgbClr val="3C3C3B"/>
                </a:solidFill>
                <a:latin typeface="Aptos Narrow" panose="020B0004020202020204" pitchFamily="34" charset="0"/>
              </a:rPr>
              <a:t>4</a:t>
            </a:r>
            <a:endParaRPr kumimoji="0" lang="en-US" sz="5000" b="1" i="0" u="none" strike="noStrike" kern="1200" cap="none" spc="0" normalizeH="0" baseline="0" noProof="0" dirty="0">
              <a:ln w="0"/>
              <a:solidFill>
                <a:srgbClr val="3C3C3B"/>
              </a:solidFill>
              <a:effectLst/>
              <a:uLnTx/>
              <a:uFillTx/>
              <a:latin typeface="Aptos Narrow" panose="020B0004020202020204" pitchFamily="34" charset="0"/>
              <a:ea typeface="+mn-ea"/>
              <a:cs typeface="+mn-cs"/>
            </a:endParaRPr>
          </a:p>
        </p:txBody>
      </p:sp>
      <p:sp>
        <p:nvSpPr>
          <p:cNvPr id="31" name="Freeform: Shape 30">
            <a:extLst>
              <a:ext uri="{FF2B5EF4-FFF2-40B4-BE49-F238E27FC236}">
                <a16:creationId xmlns:a16="http://schemas.microsoft.com/office/drawing/2014/main" id="{49276059-3467-6F23-2858-B1BBED4D7B68}"/>
              </a:ext>
            </a:extLst>
          </p:cNvPr>
          <p:cNvSpPr/>
          <p:nvPr/>
        </p:nvSpPr>
        <p:spPr>
          <a:xfrm rot="10800000">
            <a:off x="6461328" y="2609768"/>
            <a:ext cx="2017266" cy="2180005"/>
          </a:xfrm>
          <a:custGeom>
            <a:avLst/>
            <a:gdLst>
              <a:gd name="connsiteX0" fmla="*/ 457209 w 2743200"/>
              <a:gd name="connsiteY0" fmla="*/ 0 h 2743200"/>
              <a:gd name="connsiteX1" fmla="*/ 2743200 w 2743200"/>
              <a:gd name="connsiteY1" fmla="*/ 0 h 2743200"/>
              <a:gd name="connsiteX2" fmla="*/ 2743200 w 2743200"/>
              <a:gd name="connsiteY2" fmla="*/ 21791 h 2743200"/>
              <a:gd name="connsiteX3" fmla="*/ 24833 w 2743200"/>
              <a:gd name="connsiteY3" fmla="*/ 2743200 h 2743200"/>
              <a:gd name="connsiteX4" fmla="*/ 0 w 2743200"/>
              <a:gd name="connsiteY4" fmla="*/ 2743200 h 2743200"/>
              <a:gd name="connsiteX5" fmla="*/ 0 w 2743200"/>
              <a:gd name="connsiteY5" fmla="*/ 457209 h 2743200"/>
              <a:gd name="connsiteX6" fmla="*/ 457209 w 2743200"/>
              <a:gd name="connsiteY6" fmla="*/ 0 h 2743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743200" h="2743200">
                <a:moveTo>
                  <a:pt x="457209" y="0"/>
                </a:moveTo>
                <a:lnTo>
                  <a:pt x="2743200" y="0"/>
                </a:lnTo>
                <a:lnTo>
                  <a:pt x="2743200" y="21791"/>
                </a:lnTo>
                <a:lnTo>
                  <a:pt x="24833" y="2743200"/>
                </a:lnTo>
                <a:lnTo>
                  <a:pt x="0" y="2743200"/>
                </a:lnTo>
                <a:lnTo>
                  <a:pt x="0" y="457209"/>
                </a:lnTo>
                <a:cubicBezTo>
                  <a:pt x="0" y="204699"/>
                  <a:pt x="204699" y="0"/>
                  <a:pt x="457209" y="0"/>
                </a:cubicBezTo>
                <a:close/>
              </a:path>
            </a:pathLst>
          </a:custGeom>
          <a:solidFill>
            <a:srgbClr val="1847A4"/>
          </a:solidFill>
          <a:ln>
            <a:noFill/>
          </a:ln>
          <a:effectLst>
            <a:outerShdw blurRad="190500" dist="38100" dir="10800000" sx="105000" sy="105000" algn="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b="0" i="0" u="none" strike="noStrike" kern="1200" cap="none" spc="0" normalizeH="0" baseline="0" noProof="0">
              <a:ln>
                <a:noFill/>
              </a:ln>
              <a:solidFill>
                <a:srgbClr val="FFFFFF"/>
              </a:solidFill>
              <a:effectLst/>
              <a:uLnTx/>
              <a:uFillTx/>
              <a:latin typeface="Arial"/>
              <a:ea typeface="+mn-ea"/>
              <a:cs typeface="+mn-cs"/>
            </a:endParaRPr>
          </a:p>
        </p:txBody>
      </p:sp>
      <p:sp>
        <p:nvSpPr>
          <p:cNvPr id="33" name="Freeform 7">
            <a:extLst>
              <a:ext uri="{FF2B5EF4-FFF2-40B4-BE49-F238E27FC236}">
                <a16:creationId xmlns:a16="http://schemas.microsoft.com/office/drawing/2014/main" id="{EF57C5E7-880A-E5B1-5C5B-C4E4BDEAC53E}"/>
              </a:ext>
            </a:extLst>
          </p:cNvPr>
          <p:cNvSpPr/>
          <p:nvPr/>
        </p:nvSpPr>
        <p:spPr>
          <a:xfrm>
            <a:off x="7300240" y="3869166"/>
            <a:ext cx="740102" cy="572654"/>
          </a:xfrm>
          <a:custGeom>
            <a:avLst/>
            <a:gdLst/>
            <a:ahLst/>
            <a:cxnLst/>
            <a:rect l="l" t="t" r="r" b="b"/>
            <a:pathLst>
              <a:path w="1581378" h="1223591">
                <a:moveTo>
                  <a:pt x="0" y="0"/>
                </a:moveTo>
                <a:lnTo>
                  <a:pt x="1581377" y="0"/>
                </a:lnTo>
                <a:lnTo>
                  <a:pt x="1581377" y="1223591"/>
                </a:lnTo>
                <a:lnTo>
                  <a:pt x="0" y="1223591"/>
                </a:lnTo>
                <a:lnTo>
                  <a:pt x="0" y="0"/>
                </a:lnTo>
                <a:close/>
              </a:path>
            </a:pathLst>
          </a:custGeom>
          <a:blipFill>
            <a:blip r:embed="rId10">
              <a:extLst>
                <a:ext uri="{96DAC541-7B7A-43D3-8B79-37D633B846F1}">
                  <asvg:svgBlip xmlns:asvg="http://schemas.microsoft.com/office/drawing/2016/SVG/main" r:embed="rId11"/>
                </a:ext>
              </a:extLst>
            </a:blip>
            <a:stretch>
              <a:fillRect/>
            </a:stretch>
          </a:blip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b="0" i="0" u="none" strike="noStrike" kern="1200" cap="none" spc="0" normalizeH="0" baseline="0" noProof="0">
              <a:ln>
                <a:noFill/>
              </a:ln>
              <a:solidFill>
                <a:srgbClr val="3C3C3B"/>
              </a:solidFill>
              <a:effectLst/>
              <a:uLnTx/>
              <a:uFillTx/>
              <a:latin typeface="Arial"/>
              <a:ea typeface="+mn-ea"/>
              <a:cs typeface="+mn-cs"/>
            </a:endParaRPr>
          </a:p>
        </p:txBody>
      </p:sp>
      <p:sp>
        <p:nvSpPr>
          <p:cNvPr id="36" name="Freeform: Shape 35">
            <a:extLst>
              <a:ext uri="{FF2B5EF4-FFF2-40B4-BE49-F238E27FC236}">
                <a16:creationId xmlns:a16="http://schemas.microsoft.com/office/drawing/2014/main" id="{4D7F0259-18E1-7A73-FA11-04B6071136E8}"/>
              </a:ext>
            </a:extLst>
          </p:cNvPr>
          <p:cNvSpPr/>
          <p:nvPr/>
        </p:nvSpPr>
        <p:spPr>
          <a:xfrm rot="13667839">
            <a:off x="5763779" y="3684573"/>
            <a:ext cx="2017266" cy="2180005"/>
          </a:xfrm>
          <a:custGeom>
            <a:avLst/>
            <a:gdLst>
              <a:gd name="connsiteX0" fmla="*/ 457209 w 2743200"/>
              <a:gd name="connsiteY0" fmla="*/ 0 h 2743200"/>
              <a:gd name="connsiteX1" fmla="*/ 2743200 w 2743200"/>
              <a:gd name="connsiteY1" fmla="*/ 0 h 2743200"/>
              <a:gd name="connsiteX2" fmla="*/ 2743200 w 2743200"/>
              <a:gd name="connsiteY2" fmla="*/ 21791 h 2743200"/>
              <a:gd name="connsiteX3" fmla="*/ 24833 w 2743200"/>
              <a:gd name="connsiteY3" fmla="*/ 2743200 h 2743200"/>
              <a:gd name="connsiteX4" fmla="*/ 0 w 2743200"/>
              <a:gd name="connsiteY4" fmla="*/ 2743200 h 2743200"/>
              <a:gd name="connsiteX5" fmla="*/ 0 w 2743200"/>
              <a:gd name="connsiteY5" fmla="*/ 457209 h 2743200"/>
              <a:gd name="connsiteX6" fmla="*/ 457209 w 2743200"/>
              <a:gd name="connsiteY6" fmla="*/ 0 h 2743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743200" h="2743200">
                <a:moveTo>
                  <a:pt x="457209" y="0"/>
                </a:moveTo>
                <a:lnTo>
                  <a:pt x="2743200" y="0"/>
                </a:lnTo>
                <a:lnTo>
                  <a:pt x="2743200" y="21791"/>
                </a:lnTo>
                <a:lnTo>
                  <a:pt x="24833" y="2743200"/>
                </a:lnTo>
                <a:lnTo>
                  <a:pt x="0" y="2743200"/>
                </a:lnTo>
                <a:lnTo>
                  <a:pt x="0" y="457209"/>
                </a:lnTo>
                <a:cubicBezTo>
                  <a:pt x="0" y="204699"/>
                  <a:pt x="204699" y="0"/>
                  <a:pt x="457209" y="0"/>
                </a:cubicBezTo>
                <a:close/>
              </a:path>
            </a:pathLst>
          </a:custGeom>
          <a:solidFill>
            <a:srgbClr val="FFC000"/>
          </a:solidFill>
          <a:ln>
            <a:noFill/>
          </a:ln>
          <a:effectLst>
            <a:outerShdw blurRad="1905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b="0" i="0" u="none" strike="noStrike" kern="1200" cap="none" spc="0" normalizeH="0" baseline="0" noProof="0">
              <a:ln>
                <a:noFill/>
              </a:ln>
              <a:solidFill>
                <a:srgbClr val="FFFFFF"/>
              </a:solidFill>
              <a:effectLst/>
              <a:uLnTx/>
              <a:uFillTx/>
              <a:latin typeface="Arial"/>
              <a:ea typeface="+mn-ea"/>
              <a:cs typeface="+mn-cs"/>
            </a:endParaRPr>
          </a:p>
        </p:txBody>
      </p:sp>
      <p:sp>
        <p:nvSpPr>
          <p:cNvPr id="39" name="Rectangle 38">
            <a:extLst>
              <a:ext uri="{FF2B5EF4-FFF2-40B4-BE49-F238E27FC236}">
                <a16:creationId xmlns:a16="http://schemas.microsoft.com/office/drawing/2014/main" id="{A4E7A9CD-D37B-D24B-1EF3-E6983D88EF5D}"/>
              </a:ext>
            </a:extLst>
          </p:cNvPr>
          <p:cNvSpPr/>
          <p:nvPr/>
        </p:nvSpPr>
        <p:spPr>
          <a:xfrm>
            <a:off x="8895584" y="3755383"/>
            <a:ext cx="2020128" cy="400110"/>
          </a:xfrm>
          <a:prstGeom prst="rect">
            <a:avLst/>
          </a:prstGeom>
          <a:noFill/>
        </p:spPr>
        <p:txBody>
          <a:bodyPr wrap="square" lIns="91440" tIns="45720" rIns="91440" bIns="4572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dirty="0">
                <a:ln w="0"/>
                <a:solidFill>
                  <a:schemeClr val="accent3"/>
                </a:solidFill>
                <a:effectLst/>
                <a:uLnTx/>
                <a:uFillTx/>
                <a:latin typeface="Aptos Narrow" panose="020B0004020202020204" pitchFamily="34" charset="0"/>
                <a:ea typeface="+mn-ea"/>
                <a:cs typeface="+mn-cs"/>
              </a:rPr>
              <a:t>Way Forward </a:t>
            </a:r>
          </a:p>
        </p:txBody>
      </p:sp>
      <p:sp>
        <p:nvSpPr>
          <p:cNvPr id="4" name="Footer Placeholder 3">
            <a:extLst>
              <a:ext uri="{FF2B5EF4-FFF2-40B4-BE49-F238E27FC236}">
                <a16:creationId xmlns:a16="http://schemas.microsoft.com/office/drawing/2014/main" id="{4ED467D0-1192-570B-5DCF-C32C71B83634}"/>
              </a:ext>
            </a:extLst>
          </p:cNvPr>
          <p:cNvSpPr>
            <a:spLocks noGrp="1"/>
          </p:cNvSpPr>
          <p:nvPr>
            <p:ph type="ftr" sz="quarter" idx="3"/>
          </p:nvPr>
        </p:nvSpPr>
        <p:spPr>
          <a:xfrm>
            <a:off x="981749" y="6551883"/>
            <a:ext cx="4114800" cy="123111"/>
          </a:xfrm>
        </p:spPr>
        <p:txBody>
          <a:bodyPr/>
          <a:lstStyle/>
          <a:p>
            <a:r>
              <a:rPr lang="en-US" dirty="0"/>
              <a:t>Financial Reporting Challenges in Africa</a:t>
            </a:r>
          </a:p>
        </p:txBody>
      </p:sp>
    </p:spTree>
    <p:extLst>
      <p:ext uri="{BB962C8B-B14F-4D97-AF65-F5344CB8AC3E}">
        <p14:creationId xmlns:p14="http://schemas.microsoft.com/office/powerpoint/2010/main" val="2709439669"/>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solidFill>
                  <a:schemeClr val="accent1"/>
                </a:solidFill>
                <a:latin typeface="Arial Nova Cond" panose="020B0506020202020204" pitchFamily="34" charset="0"/>
              </a:rPr>
              <a:t>What is Financial Reporting?</a:t>
            </a:r>
          </a:p>
        </p:txBody>
      </p:sp>
      <p:sp>
        <p:nvSpPr>
          <p:cNvPr id="3" name="Content Placeholder 2"/>
          <p:cNvSpPr>
            <a:spLocks noGrp="1"/>
          </p:cNvSpPr>
          <p:nvPr>
            <p:ph idx="1"/>
          </p:nvPr>
        </p:nvSpPr>
        <p:spPr>
          <a:xfrm>
            <a:off x="1703512" y="1124745"/>
            <a:ext cx="8568952" cy="5073427"/>
          </a:xfrm>
        </p:spPr>
        <p:txBody>
          <a:bodyPr>
            <a:normAutofit/>
          </a:bodyPr>
          <a:lstStyle/>
          <a:p>
            <a:pPr algn="just">
              <a:lnSpc>
                <a:spcPct val="150000"/>
              </a:lnSpc>
              <a:buFont typeface="Wingdings" panose="05000000000000000000" pitchFamily="2" charset="2"/>
              <a:buChar char="§"/>
            </a:pPr>
            <a:r>
              <a:rPr lang="en-US" sz="2400" dirty="0">
                <a:latin typeface="Arial Nova" panose="020B0504020202020204" pitchFamily="34" charset="0"/>
                <a:cs typeface="Times New Roman" panose="02020603050405020304" pitchFamily="18" charset="0"/>
              </a:rPr>
              <a:t>Financial Reporting is the financial results of an </a:t>
            </a:r>
            <a:r>
              <a:rPr lang="en-US" sz="2400" dirty="0" err="1">
                <a:latin typeface="Arial Nova" panose="020B0504020202020204" pitchFamily="34" charset="0"/>
                <a:cs typeface="Times New Roman" panose="02020603050405020304" pitchFamily="18" charset="0"/>
              </a:rPr>
              <a:t>organisation</a:t>
            </a:r>
            <a:r>
              <a:rPr lang="en-US" sz="2400" dirty="0">
                <a:latin typeface="Arial Nova" panose="020B0504020202020204" pitchFamily="34" charset="0"/>
                <a:cs typeface="Times New Roman" panose="02020603050405020304" pitchFamily="18" charset="0"/>
              </a:rPr>
              <a:t> that are released to its stakeholders and the public.</a:t>
            </a:r>
          </a:p>
          <a:p>
            <a:pPr algn="just">
              <a:lnSpc>
                <a:spcPct val="150000"/>
              </a:lnSpc>
              <a:buFont typeface="Wingdings" panose="05000000000000000000" pitchFamily="2" charset="2"/>
              <a:buChar char="§"/>
            </a:pPr>
            <a:r>
              <a:rPr lang="en-US" sz="2400" dirty="0">
                <a:latin typeface="Arial Nova" panose="020B0504020202020204" pitchFamily="34" charset="0"/>
                <a:cs typeface="Times New Roman" panose="02020603050405020304" pitchFamily="18" charset="0"/>
              </a:rPr>
              <a:t>It provides a way to </a:t>
            </a:r>
            <a:r>
              <a:rPr lang="en-US" sz="2400" dirty="0" err="1">
                <a:latin typeface="Arial Nova" panose="020B0504020202020204" pitchFamily="34" charset="0"/>
                <a:cs typeface="Times New Roman" panose="02020603050405020304" pitchFamily="18" charset="0"/>
              </a:rPr>
              <a:t>analyse</a:t>
            </a:r>
            <a:r>
              <a:rPr lang="en-US" sz="2400" dirty="0">
                <a:latin typeface="Arial Nova" panose="020B0504020202020204" pitchFamily="34" charset="0"/>
                <a:cs typeface="Times New Roman" panose="02020603050405020304" pitchFamily="18" charset="0"/>
              </a:rPr>
              <a:t> business income, track changes and make decisions by preparing statement of profit or loss and other comprehensive income, statement of financial position and cash flows statement.</a:t>
            </a:r>
          </a:p>
        </p:txBody>
      </p:sp>
    </p:spTree>
    <p:extLst>
      <p:ext uri="{BB962C8B-B14F-4D97-AF65-F5344CB8AC3E}">
        <p14:creationId xmlns:p14="http://schemas.microsoft.com/office/powerpoint/2010/main" val="218131575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Rounded Corners 5">
            <a:extLst>
              <a:ext uri="{FF2B5EF4-FFF2-40B4-BE49-F238E27FC236}">
                <a16:creationId xmlns:a16="http://schemas.microsoft.com/office/drawing/2014/main" id="{DC85E145-4E80-09D1-105B-1ACF9709E651}"/>
              </a:ext>
            </a:extLst>
          </p:cNvPr>
          <p:cNvSpPr/>
          <p:nvPr/>
        </p:nvSpPr>
        <p:spPr>
          <a:xfrm>
            <a:off x="4565530" y="1968996"/>
            <a:ext cx="7152435" cy="1860307"/>
          </a:xfrm>
          <a:prstGeom prst="roundRect">
            <a:avLst>
              <a:gd name="adj" fmla="val 33041"/>
            </a:avLst>
          </a:prstGeom>
          <a:solidFill>
            <a:schemeClr val="accent2"/>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a:ea typeface="+mn-ea"/>
              <a:cs typeface="+mn-cs"/>
            </a:endParaRPr>
          </a:p>
        </p:txBody>
      </p:sp>
      <p:sp>
        <p:nvSpPr>
          <p:cNvPr id="5" name="Slide Number Placeholder 4">
            <a:extLst>
              <a:ext uri="{FF2B5EF4-FFF2-40B4-BE49-F238E27FC236}">
                <a16:creationId xmlns:a16="http://schemas.microsoft.com/office/drawing/2014/main" id="{A11B4650-BE8E-72A8-EB21-F5F9B78EEA43}"/>
              </a:ext>
            </a:extLst>
          </p:cNvPr>
          <p:cNvSpPr>
            <a:spLocks noGrp="1"/>
          </p:cNvSpPr>
          <p:nvPr>
            <p:ph type="sldNum" sz="quarter" idx="4"/>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D5AC0FDA-61C4-4E70-B00E-D02B36CE1444}" type="slidenum">
              <a:rPr kumimoji="0" lang="en-GB" sz="800" b="0" i="0" u="none" strike="noStrike" kern="1200" cap="none" spc="0" normalizeH="0" baseline="0" noProof="0" smtClean="0">
                <a:ln>
                  <a:noFill/>
                </a:ln>
                <a:solidFill>
                  <a:srgbClr val="FFFFFF"/>
                </a:solidFill>
                <a:effectLst/>
                <a:uLnTx/>
                <a:uFillTx/>
                <a:latin typeface="Arial"/>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4</a:t>
            </a:fld>
            <a:endParaRPr kumimoji="0" lang="en-GB" sz="800" b="0" i="0" u="none" strike="noStrike" kern="1200" cap="none" spc="0" normalizeH="0" baseline="0" noProof="0">
              <a:ln>
                <a:noFill/>
              </a:ln>
              <a:solidFill>
                <a:srgbClr val="FFFFFF"/>
              </a:solidFill>
              <a:effectLst/>
              <a:uLnTx/>
              <a:uFillTx/>
              <a:latin typeface="Arial"/>
              <a:ea typeface="+mn-ea"/>
              <a:cs typeface="+mn-cs"/>
            </a:endParaRPr>
          </a:p>
        </p:txBody>
      </p:sp>
      <p:sp>
        <p:nvSpPr>
          <p:cNvPr id="32" name="TextBox 31">
            <a:extLst>
              <a:ext uri="{FF2B5EF4-FFF2-40B4-BE49-F238E27FC236}">
                <a16:creationId xmlns:a16="http://schemas.microsoft.com/office/drawing/2014/main" id="{D4E6C134-BC57-98FA-5CF5-29A2987E652E}"/>
              </a:ext>
            </a:extLst>
          </p:cNvPr>
          <p:cNvSpPr txBox="1"/>
          <p:nvPr/>
        </p:nvSpPr>
        <p:spPr>
          <a:xfrm>
            <a:off x="4876800" y="2567226"/>
            <a:ext cx="5989293" cy="861774"/>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500" b="0" i="0" u="none" strike="noStrike" kern="1200" cap="none" spc="0" normalizeH="0" baseline="0" noProof="0" dirty="0">
                <a:ln w="0"/>
                <a:solidFill>
                  <a:srgbClr val="FFFFFF"/>
                </a:solidFill>
                <a:effectLst/>
                <a:uLnTx/>
                <a:uFillTx/>
                <a:latin typeface="Arial Narrow" panose="020B0606020202030204" pitchFamily="34" charset="0"/>
                <a:ea typeface="+mn-ea"/>
                <a:cs typeface="+mn-cs"/>
              </a:rPr>
              <a:t>“WHA</a:t>
            </a:r>
            <a:r>
              <a:rPr lang="en-US" sz="2500" dirty="0">
                <a:ln w="0"/>
                <a:solidFill>
                  <a:srgbClr val="FFFFFF"/>
                </a:solidFill>
                <a:latin typeface="Arial Narrow" panose="020B0606020202030204" pitchFamily="34" charset="0"/>
              </a:rPr>
              <a:t>T ARE THE FINANCIAL REPORTING CHALLENGES IN AFRICA </a:t>
            </a:r>
            <a:r>
              <a:rPr kumimoji="0" lang="en-US" sz="2500" b="0" i="0" u="none" strike="noStrike" kern="1200" cap="none" spc="0" normalizeH="0" baseline="0" noProof="0" dirty="0">
                <a:ln w="0"/>
                <a:solidFill>
                  <a:srgbClr val="FFFFFF"/>
                </a:solidFill>
                <a:effectLst/>
                <a:uLnTx/>
                <a:uFillTx/>
                <a:latin typeface="Arial Narrow" panose="020B0606020202030204" pitchFamily="34" charset="0"/>
                <a:ea typeface="+mn-ea"/>
                <a:cs typeface="+mn-cs"/>
              </a:rPr>
              <a:t>?”</a:t>
            </a:r>
          </a:p>
        </p:txBody>
      </p:sp>
      <p:pic>
        <p:nvPicPr>
          <p:cNvPr id="9" name="Picture 8" descr="Stressed man at work">
            <a:extLst>
              <a:ext uri="{FF2B5EF4-FFF2-40B4-BE49-F238E27FC236}">
                <a16:creationId xmlns:a16="http://schemas.microsoft.com/office/drawing/2014/main" id="{4CBBC4F0-332C-8572-4489-583B1E5A7175}"/>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33550"/>
          <a:stretch/>
        </p:blipFill>
        <p:spPr>
          <a:xfrm>
            <a:off x="512594" y="1389308"/>
            <a:ext cx="3719021" cy="3730764"/>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
        <p:nvSpPr>
          <p:cNvPr id="12" name="TextBox 14">
            <a:extLst>
              <a:ext uri="{FF2B5EF4-FFF2-40B4-BE49-F238E27FC236}">
                <a16:creationId xmlns:a16="http://schemas.microsoft.com/office/drawing/2014/main" id="{4B143995-9A58-D4E0-F71D-A3AE301BE039}"/>
              </a:ext>
            </a:extLst>
          </p:cNvPr>
          <p:cNvSpPr txBox="1"/>
          <p:nvPr/>
        </p:nvSpPr>
        <p:spPr>
          <a:xfrm>
            <a:off x="158719" y="133672"/>
            <a:ext cx="10009102" cy="467372"/>
          </a:xfrm>
          <a:prstGeom prst="rect">
            <a:avLst/>
          </a:prstGeom>
        </p:spPr>
        <p:txBody>
          <a:bodyPr wrap="square" lIns="0" tIns="0" rIns="0" bIns="0" rtlCol="0" anchor="t">
            <a:spAutoFit/>
          </a:bodyPr>
          <a:lstStyle/>
          <a:p>
            <a:pPr marL="0" marR="0" lvl="0" indent="0" algn="l" defTabSz="914400" rtl="0" eaLnBrk="1" fontAlgn="auto" latinLnBrk="0" hangingPunct="1">
              <a:lnSpc>
                <a:spcPts val="4200"/>
              </a:lnSpc>
              <a:spcBef>
                <a:spcPts val="0"/>
              </a:spcBef>
              <a:spcAft>
                <a:spcPts val="0"/>
              </a:spcAft>
              <a:buClrTx/>
              <a:buSzTx/>
              <a:buFontTx/>
              <a:buNone/>
              <a:tabLst/>
              <a:defRPr/>
            </a:pPr>
            <a:r>
              <a:rPr lang="en-US" sz="2000" b="1" dirty="0">
                <a:solidFill>
                  <a:schemeClr val="accent3"/>
                </a:solidFill>
                <a:latin typeface="Avenir Next LT Pro"/>
              </a:rPr>
              <a:t>WHAT ARE THE FINANCIAL REPORTING CHALLENGES IN AFRICA </a:t>
            </a:r>
            <a:endParaRPr kumimoji="0" lang="en-US" sz="2000" b="1" i="0" u="none" strike="noStrike" kern="1200" cap="none" spc="0" normalizeH="0" baseline="0" noProof="0" dirty="0">
              <a:ln>
                <a:noFill/>
              </a:ln>
              <a:solidFill>
                <a:schemeClr val="accent3"/>
              </a:solidFill>
              <a:effectLst/>
              <a:uLnTx/>
              <a:uFillTx/>
              <a:latin typeface="Avenir Next LT Pro"/>
              <a:ea typeface="+mn-ea"/>
              <a:cs typeface="+mn-cs"/>
            </a:endParaRPr>
          </a:p>
        </p:txBody>
      </p:sp>
      <p:sp>
        <p:nvSpPr>
          <p:cNvPr id="2" name="Footer Placeholder 3">
            <a:extLst>
              <a:ext uri="{FF2B5EF4-FFF2-40B4-BE49-F238E27FC236}">
                <a16:creationId xmlns:a16="http://schemas.microsoft.com/office/drawing/2014/main" id="{345DD2D9-43B8-41C5-20ED-8FF8C2896A9D}"/>
              </a:ext>
            </a:extLst>
          </p:cNvPr>
          <p:cNvSpPr>
            <a:spLocks noGrp="1"/>
          </p:cNvSpPr>
          <p:nvPr>
            <p:ph type="ftr" sz="quarter" idx="3"/>
          </p:nvPr>
        </p:nvSpPr>
        <p:spPr>
          <a:xfrm>
            <a:off x="981749" y="6551883"/>
            <a:ext cx="4114800" cy="123111"/>
          </a:xfrm>
        </p:spPr>
        <p:txBody>
          <a:bodyPr/>
          <a:lstStyle/>
          <a:p>
            <a:r>
              <a:rPr lang="en-US" dirty="0"/>
              <a:t>Financial Reporting Challenges in Africa</a:t>
            </a:r>
          </a:p>
        </p:txBody>
      </p:sp>
    </p:spTree>
    <p:extLst>
      <p:ext uri="{BB962C8B-B14F-4D97-AF65-F5344CB8AC3E}">
        <p14:creationId xmlns:p14="http://schemas.microsoft.com/office/powerpoint/2010/main" val="3360264464"/>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A11B4650-BE8E-72A8-EB21-F5F9B78EEA43}"/>
              </a:ext>
            </a:extLst>
          </p:cNvPr>
          <p:cNvSpPr>
            <a:spLocks noGrp="1"/>
          </p:cNvSpPr>
          <p:nvPr>
            <p:ph type="sldNum" sz="quarter" idx="4"/>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D5AC0FDA-61C4-4E70-B00E-D02B36CE1444}" type="slidenum">
              <a:rPr kumimoji="0" lang="en-GB" sz="800" b="0" i="0" u="none" strike="noStrike" kern="1200" cap="none" spc="0" normalizeH="0" baseline="0" noProof="0" smtClean="0">
                <a:ln>
                  <a:noFill/>
                </a:ln>
                <a:solidFill>
                  <a:srgbClr val="FFFFFF"/>
                </a:solidFill>
                <a:effectLst/>
                <a:uLnTx/>
                <a:uFillTx/>
                <a:latin typeface="Arial"/>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5</a:t>
            </a:fld>
            <a:endParaRPr kumimoji="0" lang="en-GB" sz="800" b="0" i="0" u="none" strike="noStrike" kern="1200" cap="none" spc="0" normalizeH="0" baseline="0" noProof="0">
              <a:ln>
                <a:noFill/>
              </a:ln>
              <a:solidFill>
                <a:srgbClr val="FFFFFF"/>
              </a:solidFill>
              <a:effectLst/>
              <a:uLnTx/>
              <a:uFillTx/>
              <a:latin typeface="Arial"/>
              <a:ea typeface="+mn-ea"/>
              <a:cs typeface="+mn-cs"/>
            </a:endParaRPr>
          </a:p>
        </p:txBody>
      </p:sp>
      <p:sp>
        <p:nvSpPr>
          <p:cNvPr id="32" name="TextBox 31">
            <a:extLst>
              <a:ext uri="{FF2B5EF4-FFF2-40B4-BE49-F238E27FC236}">
                <a16:creationId xmlns:a16="http://schemas.microsoft.com/office/drawing/2014/main" id="{D4E6C134-BC57-98FA-5CF5-29A2987E652E}"/>
              </a:ext>
            </a:extLst>
          </p:cNvPr>
          <p:cNvSpPr txBox="1"/>
          <p:nvPr/>
        </p:nvSpPr>
        <p:spPr>
          <a:xfrm>
            <a:off x="5038124" y="2275901"/>
            <a:ext cx="6010849" cy="1246495"/>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500" b="0" i="0" u="none" strike="noStrike" kern="1200" cap="none" spc="0" normalizeH="0" baseline="0" noProof="0" dirty="0">
                <a:ln w="0"/>
                <a:solidFill>
                  <a:srgbClr val="FFFFFF"/>
                </a:solidFill>
                <a:effectLst/>
                <a:uLnTx/>
                <a:uFillTx/>
                <a:latin typeface="Arial Narrow" panose="020B0606020202030204" pitchFamily="34" charset="0"/>
                <a:ea typeface="+mn-ea"/>
                <a:cs typeface="+mn-cs"/>
              </a:rPr>
              <a:t>“WHAT’S THE FIRST THING THAT COMES TO YOUR MIND WHEN YOU </a:t>
            </a:r>
            <a:r>
              <a:rPr lang="en-US" sz="2500" dirty="0">
                <a:ln w="0"/>
                <a:solidFill>
                  <a:srgbClr val="FFFFFF"/>
                </a:solidFill>
                <a:latin typeface="Arial Narrow" panose="020B0606020202030204" pitchFamily="34" charset="0"/>
              </a:rPr>
              <a:t>HEAR</a:t>
            </a:r>
            <a:r>
              <a:rPr kumimoji="0" lang="en-US" sz="2500" b="0" i="0" u="none" strike="noStrike" kern="1200" cap="none" spc="0" normalizeH="0" baseline="0" noProof="0" dirty="0">
                <a:ln w="0"/>
                <a:solidFill>
                  <a:srgbClr val="FFFFFF"/>
                </a:solidFill>
                <a:effectLst/>
                <a:uLnTx/>
                <a:uFillTx/>
                <a:latin typeface="Arial Narrow" panose="020B0606020202030204" pitchFamily="34" charset="0"/>
                <a:ea typeface="+mn-ea"/>
                <a:cs typeface="+mn-cs"/>
              </a:rPr>
              <a:t> “</a:t>
            </a:r>
            <a:r>
              <a:rPr lang="en-US" sz="2500" dirty="0">
                <a:ln w="0"/>
                <a:solidFill>
                  <a:srgbClr val="FFFFFF"/>
                </a:solidFill>
                <a:latin typeface="Arial Narrow" panose="020B0606020202030204" pitchFamily="34" charset="0"/>
              </a:rPr>
              <a:t>ORGANIZATIONAL CRISIS</a:t>
            </a:r>
            <a:r>
              <a:rPr kumimoji="0" lang="en-US" sz="2500" b="0" i="0" u="none" strike="noStrike" kern="1200" cap="none" spc="0" normalizeH="0" baseline="0" noProof="0" dirty="0">
                <a:ln w="0"/>
                <a:solidFill>
                  <a:srgbClr val="FFFFFF"/>
                </a:solidFill>
                <a:effectLst/>
                <a:uLnTx/>
                <a:uFillTx/>
                <a:latin typeface="Arial Narrow" panose="020B0606020202030204" pitchFamily="34" charset="0"/>
                <a:ea typeface="+mn-ea"/>
                <a:cs typeface="+mn-cs"/>
              </a:rPr>
              <a:t>?”</a:t>
            </a:r>
          </a:p>
        </p:txBody>
      </p:sp>
      <p:sp>
        <p:nvSpPr>
          <p:cNvPr id="2" name="Rectangle 1">
            <a:extLst>
              <a:ext uri="{FF2B5EF4-FFF2-40B4-BE49-F238E27FC236}">
                <a16:creationId xmlns:a16="http://schemas.microsoft.com/office/drawing/2014/main" id="{78BE5D3A-CA79-D4E1-E04E-27860280C00E}"/>
              </a:ext>
            </a:extLst>
          </p:cNvPr>
          <p:cNvSpPr/>
          <p:nvPr/>
        </p:nvSpPr>
        <p:spPr>
          <a:xfrm>
            <a:off x="0" y="818432"/>
            <a:ext cx="12257988" cy="5477256"/>
          </a:xfrm>
          <a:prstGeom prst="rect">
            <a:avLst/>
          </a:prstGeom>
          <a:solidFill>
            <a:srgbClr val="D250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a:ea typeface="+mn-ea"/>
              <a:cs typeface="+mn-cs"/>
            </a:endParaRPr>
          </a:p>
        </p:txBody>
      </p:sp>
      <p:sp>
        <p:nvSpPr>
          <p:cNvPr id="4" name="TextBox 14">
            <a:extLst>
              <a:ext uri="{FF2B5EF4-FFF2-40B4-BE49-F238E27FC236}">
                <a16:creationId xmlns:a16="http://schemas.microsoft.com/office/drawing/2014/main" id="{135FDBEE-B037-41F3-483F-DBCA3B7ECBFD}"/>
              </a:ext>
            </a:extLst>
          </p:cNvPr>
          <p:cNvSpPr txBox="1"/>
          <p:nvPr/>
        </p:nvSpPr>
        <p:spPr>
          <a:xfrm>
            <a:off x="8619698" y="2039145"/>
            <a:ext cx="1747204" cy="475002"/>
          </a:xfrm>
          <a:prstGeom prst="rect">
            <a:avLst/>
          </a:prstGeom>
        </p:spPr>
        <p:txBody>
          <a:bodyPr wrap="square" lIns="0" tIns="0" rIns="0" bIns="0" rtlCol="0" anchor="t">
            <a:spAutoFit/>
          </a:bodyPr>
          <a:lstStyle/>
          <a:p>
            <a:pPr marL="0" marR="0" lvl="0" indent="0" algn="l" defTabSz="914400" rtl="0" eaLnBrk="1" fontAlgn="auto" latinLnBrk="0" hangingPunct="1">
              <a:lnSpc>
                <a:spcPts val="4200"/>
              </a:lnSpc>
              <a:spcBef>
                <a:spcPts val="0"/>
              </a:spcBef>
              <a:spcAft>
                <a:spcPts val="0"/>
              </a:spcAft>
              <a:buClrTx/>
              <a:buSzTx/>
              <a:buFontTx/>
              <a:buNone/>
              <a:tabLst/>
              <a:defRPr/>
            </a:pPr>
            <a:r>
              <a:rPr lang="en-US" sz="2000" b="1" dirty="0">
                <a:solidFill>
                  <a:srgbClr val="FFFFFF"/>
                </a:solidFill>
                <a:latin typeface="Aptos Narrow" panose="020B0004020202020204" pitchFamily="34" charset="0"/>
              </a:rPr>
              <a:t>Focal point:</a:t>
            </a:r>
            <a:endParaRPr kumimoji="0" lang="en-US" sz="2000" b="1" i="0" u="none" strike="noStrike" kern="1200" cap="none" spc="0" normalizeH="0" baseline="0" noProof="0" dirty="0">
              <a:ln>
                <a:noFill/>
              </a:ln>
              <a:solidFill>
                <a:srgbClr val="FFFFFF"/>
              </a:solidFill>
              <a:effectLst/>
              <a:uLnTx/>
              <a:uFillTx/>
              <a:latin typeface="Aptos Narrow" panose="020B0004020202020204" pitchFamily="34" charset="0"/>
              <a:ea typeface="+mn-ea"/>
              <a:cs typeface="+mn-cs"/>
            </a:endParaRPr>
          </a:p>
        </p:txBody>
      </p:sp>
      <p:sp>
        <p:nvSpPr>
          <p:cNvPr id="7" name="TextBox 14">
            <a:extLst>
              <a:ext uri="{FF2B5EF4-FFF2-40B4-BE49-F238E27FC236}">
                <a16:creationId xmlns:a16="http://schemas.microsoft.com/office/drawing/2014/main" id="{638F1FAF-5D48-F42B-3D21-EE2D710B26EB}"/>
              </a:ext>
            </a:extLst>
          </p:cNvPr>
          <p:cNvSpPr txBox="1"/>
          <p:nvPr/>
        </p:nvSpPr>
        <p:spPr>
          <a:xfrm>
            <a:off x="8577234" y="2563556"/>
            <a:ext cx="3325991" cy="1846659"/>
          </a:xfrm>
          <a:prstGeom prst="rect">
            <a:avLst/>
          </a:prstGeom>
        </p:spPr>
        <p:txBody>
          <a:bodyPr wrap="square" lIns="0" tIns="0" rIns="0" bIns="0" rtlCol="0" anchor="t">
            <a:spAutoFit/>
          </a:bodyPr>
          <a:lstStyle/>
          <a:p>
            <a:pPr marL="457200" indent="-457200">
              <a:spcBef>
                <a:spcPct val="0"/>
              </a:spcBef>
              <a:buFont typeface="+mj-lt"/>
              <a:buAutoNum type="arabicPeriod"/>
              <a:defRPr/>
            </a:pPr>
            <a:r>
              <a:rPr kumimoji="0" lang="en-US" sz="2000" b="1" i="0" u="none" strike="noStrike" kern="1200" cap="none" spc="0" normalizeH="0" baseline="0" noProof="0" dirty="0">
                <a:ln>
                  <a:noFill/>
                </a:ln>
                <a:solidFill>
                  <a:srgbClr val="FFFFFF"/>
                </a:solidFill>
                <a:effectLst/>
                <a:uLnTx/>
                <a:uFillTx/>
                <a:latin typeface="Aptos Narrow" panose="020B0004020202020204" pitchFamily="34" charset="0"/>
                <a:ea typeface="+mn-ea"/>
                <a:cs typeface="+mn-cs"/>
              </a:rPr>
              <a:t>Accuracy </a:t>
            </a:r>
          </a:p>
          <a:p>
            <a:pPr marL="457200" indent="-457200">
              <a:spcBef>
                <a:spcPct val="0"/>
              </a:spcBef>
              <a:buFont typeface="+mj-lt"/>
              <a:buAutoNum type="arabicPeriod"/>
              <a:defRPr/>
            </a:pPr>
            <a:endParaRPr kumimoji="0" lang="en-US" sz="2000" b="1" i="0" u="none" strike="noStrike" kern="1200" cap="none" spc="0" normalizeH="0" baseline="0" noProof="0" dirty="0">
              <a:ln>
                <a:noFill/>
              </a:ln>
              <a:solidFill>
                <a:srgbClr val="FFFFFF"/>
              </a:solidFill>
              <a:effectLst/>
              <a:uLnTx/>
              <a:uFillTx/>
              <a:latin typeface="Aptos Narrow" panose="020B0004020202020204" pitchFamily="34" charset="0"/>
              <a:ea typeface="+mn-ea"/>
              <a:cs typeface="+mn-cs"/>
            </a:endParaRPr>
          </a:p>
          <a:p>
            <a:pPr marL="457200" indent="-457200">
              <a:spcBef>
                <a:spcPct val="0"/>
              </a:spcBef>
              <a:buFont typeface="+mj-lt"/>
              <a:buAutoNum type="arabicPeriod"/>
              <a:defRPr/>
            </a:pPr>
            <a:r>
              <a:rPr lang="en-US" sz="2000" b="1" dirty="0">
                <a:solidFill>
                  <a:srgbClr val="FFFFFF"/>
                </a:solidFill>
                <a:latin typeface="Aptos Narrow" panose="020B0004020202020204" pitchFamily="34" charset="0"/>
              </a:rPr>
              <a:t>Transparency</a:t>
            </a:r>
          </a:p>
          <a:p>
            <a:pPr marL="457200" indent="-457200">
              <a:spcBef>
                <a:spcPct val="0"/>
              </a:spcBef>
              <a:buFont typeface="+mj-lt"/>
              <a:buAutoNum type="arabicPeriod"/>
              <a:defRPr/>
            </a:pPr>
            <a:endParaRPr lang="en-US" sz="2000" b="1" dirty="0">
              <a:solidFill>
                <a:srgbClr val="FFFFFF"/>
              </a:solidFill>
              <a:latin typeface="Aptos Narrow" panose="020B0004020202020204" pitchFamily="34" charset="0"/>
            </a:endParaRPr>
          </a:p>
          <a:p>
            <a:pPr marL="457200" indent="-457200">
              <a:spcBef>
                <a:spcPct val="0"/>
              </a:spcBef>
              <a:buFont typeface="+mj-lt"/>
              <a:buAutoNum type="arabicPeriod"/>
              <a:defRPr/>
            </a:pPr>
            <a:r>
              <a:rPr kumimoji="0" lang="en-US" sz="2000" b="1" i="0" u="none" strike="noStrike" kern="1200" cap="none" spc="0" normalizeH="0" baseline="0" noProof="0" dirty="0">
                <a:ln>
                  <a:noFill/>
                </a:ln>
                <a:solidFill>
                  <a:srgbClr val="FFFFFF"/>
                </a:solidFill>
                <a:effectLst/>
                <a:uLnTx/>
                <a:uFillTx/>
                <a:latin typeface="Aptos Narrow" panose="020B0004020202020204" pitchFamily="34" charset="0"/>
                <a:ea typeface="+mn-ea"/>
                <a:cs typeface="+mn-cs"/>
              </a:rPr>
              <a:t>Reliability </a:t>
            </a:r>
          </a:p>
          <a:p>
            <a:pPr marL="457200" indent="-457200">
              <a:spcBef>
                <a:spcPct val="0"/>
              </a:spcBef>
              <a:buFont typeface="+mj-lt"/>
              <a:buAutoNum type="arabicPeriod"/>
              <a:defRPr/>
            </a:pPr>
            <a:endParaRPr kumimoji="0" lang="en-US" sz="2000" b="1" i="0" u="none" strike="noStrike" kern="1200" cap="none" spc="0" normalizeH="0" baseline="0" noProof="0" dirty="0">
              <a:ln>
                <a:noFill/>
              </a:ln>
              <a:solidFill>
                <a:srgbClr val="FFFFFF"/>
              </a:solidFill>
              <a:effectLst/>
              <a:uLnTx/>
              <a:uFillTx/>
              <a:latin typeface="Aptos Narrow" panose="020B0004020202020204" pitchFamily="34" charset="0"/>
              <a:ea typeface="+mn-ea"/>
              <a:cs typeface="+mn-cs"/>
            </a:endParaRPr>
          </a:p>
        </p:txBody>
      </p:sp>
      <p:grpSp>
        <p:nvGrpSpPr>
          <p:cNvPr id="8" name="Group 7">
            <a:extLst>
              <a:ext uri="{FF2B5EF4-FFF2-40B4-BE49-F238E27FC236}">
                <a16:creationId xmlns:a16="http://schemas.microsoft.com/office/drawing/2014/main" id="{E8CDD43A-BE79-6516-4DC8-A14C84E965D8}"/>
              </a:ext>
            </a:extLst>
          </p:cNvPr>
          <p:cNvGrpSpPr/>
          <p:nvPr/>
        </p:nvGrpSpPr>
        <p:grpSpPr>
          <a:xfrm>
            <a:off x="473044" y="818432"/>
            <a:ext cx="7364433" cy="5477256"/>
            <a:chOff x="-588323" y="814270"/>
            <a:chExt cx="10382256" cy="5477256"/>
          </a:xfrm>
        </p:grpSpPr>
        <p:sp>
          <p:nvSpPr>
            <p:cNvPr id="10" name="Freeform: Shape 9">
              <a:extLst>
                <a:ext uri="{FF2B5EF4-FFF2-40B4-BE49-F238E27FC236}">
                  <a16:creationId xmlns:a16="http://schemas.microsoft.com/office/drawing/2014/main" id="{9C6B2C5E-15F4-7E1D-7019-090F096F58D3}"/>
                </a:ext>
              </a:extLst>
            </p:cNvPr>
            <p:cNvSpPr/>
            <p:nvPr/>
          </p:nvSpPr>
          <p:spPr>
            <a:xfrm>
              <a:off x="-588323" y="814270"/>
              <a:ext cx="10382256" cy="5477256"/>
            </a:xfrm>
            <a:custGeom>
              <a:avLst/>
              <a:gdLst>
                <a:gd name="connsiteX0" fmla="*/ 0 w 10382256"/>
                <a:gd name="connsiteY0" fmla="*/ 0 h 5477256"/>
                <a:gd name="connsiteX1" fmla="*/ 9861047 w 10382256"/>
                <a:gd name="connsiteY1" fmla="*/ 0 h 5477256"/>
                <a:gd name="connsiteX2" fmla="*/ 9861047 w 10382256"/>
                <a:gd name="connsiteY2" fmla="*/ 4138950 h 5477256"/>
                <a:gd name="connsiteX3" fmla="*/ 10283194 w 10382256"/>
                <a:gd name="connsiteY3" fmla="*/ 4138950 h 5477256"/>
                <a:gd name="connsiteX4" fmla="*/ 10382256 w 10382256"/>
                <a:gd name="connsiteY4" fmla="*/ 4238012 h 5477256"/>
                <a:gd name="connsiteX5" fmla="*/ 10382256 w 10382256"/>
                <a:gd name="connsiteY5" fmla="*/ 4634248 h 5477256"/>
                <a:gd name="connsiteX6" fmla="*/ 10283194 w 10382256"/>
                <a:gd name="connsiteY6" fmla="*/ 4733310 h 5477256"/>
                <a:gd name="connsiteX7" fmla="*/ 9861047 w 10382256"/>
                <a:gd name="connsiteY7" fmla="*/ 4733310 h 5477256"/>
                <a:gd name="connsiteX8" fmla="*/ 9861047 w 10382256"/>
                <a:gd name="connsiteY8" fmla="*/ 5477256 h 5477256"/>
                <a:gd name="connsiteX9" fmla="*/ 0 w 10382256"/>
                <a:gd name="connsiteY9" fmla="*/ 5477256 h 54772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382256" h="5477256">
                  <a:moveTo>
                    <a:pt x="0" y="0"/>
                  </a:moveTo>
                  <a:lnTo>
                    <a:pt x="9861047" y="0"/>
                  </a:lnTo>
                  <a:lnTo>
                    <a:pt x="9861047" y="4138950"/>
                  </a:lnTo>
                  <a:lnTo>
                    <a:pt x="10283194" y="4138950"/>
                  </a:lnTo>
                  <a:cubicBezTo>
                    <a:pt x="10337904" y="4138950"/>
                    <a:pt x="10382256" y="4183302"/>
                    <a:pt x="10382256" y="4238012"/>
                  </a:cubicBezTo>
                  <a:lnTo>
                    <a:pt x="10382256" y="4634248"/>
                  </a:lnTo>
                  <a:cubicBezTo>
                    <a:pt x="10382256" y="4688958"/>
                    <a:pt x="10337904" y="4733310"/>
                    <a:pt x="10283194" y="4733310"/>
                  </a:cubicBezTo>
                  <a:lnTo>
                    <a:pt x="9861047" y="4733310"/>
                  </a:lnTo>
                  <a:lnTo>
                    <a:pt x="9861047" y="5477256"/>
                  </a:lnTo>
                  <a:lnTo>
                    <a:pt x="0" y="5477256"/>
                  </a:lnTo>
                  <a:close/>
                </a:path>
              </a:pathLst>
            </a:custGeom>
            <a:solidFill>
              <a:srgbClr val="6C4796"/>
            </a:solidFill>
            <a:ln>
              <a:noFill/>
            </a:ln>
            <a:effectLst>
              <a:outerShdw blurRad="50800" dist="38100" algn="l"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a:ea typeface="+mn-ea"/>
                <a:cs typeface="+mn-cs"/>
              </a:endParaRPr>
            </a:p>
          </p:txBody>
        </p:sp>
        <p:sp>
          <p:nvSpPr>
            <p:cNvPr id="12" name="TextBox 11">
              <a:extLst>
                <a:ext uri="{FF2B5EF4-FFF2-40B4-BE49-F238E27FC236}">
                  <a16:creationId xmlns:a16="http://schemas.microsoft.com/office/drawing/2014/main" id="{E4186830-D2F3-D577-85C5-52E1CC2DA03E}"/>
                </a:ext>
              </a:extLst>
            </p:cNvPr>
            <p:cNvSpPr txBox="1"/>
            <p:nvPr/>
          </p:nvSpPr>
          <p:spPr>
            <a:xfrm>
              <a:off x="-100396" y="1375122"/>
              <a:ext cx="9232776" cy="3970318"/>
            </a:xfrm>
            <a:prstGeom prst="rect">
              <a:avLst/>
            </a:prstGeom>
            <a:noFill/>
          </p:spPr>
          <p:txBody>
            <a:bodyPr wrap="square">
              <a:spAutoFit/>
            </a:bodyPr>
            <a:lstStyle/>
            <a:p>
              <a:pPr marL="0" marR="0" lvl="0" indent="0" algn="just" defTabSz="914400" rtl="0" eaLnBrk="1" fontAlgn="auto" latinLnBrk="0" hangingPunct="1">
                <a:lnSpc>
                  <a:spcPct val="150000"/>
                </a:lnSpc>
                <a:spcBef>
                  <a:spcPct val="0"/>
                </a:spcBef>
                <a:spcAft>
                  <a:spcPts val="0"/>
                </a:spcAft>
                <a:buClrTx/>
                <a:buSzTx/>
                <a:buFontTx/>
                <a:buNone/>
                <a:tabLst/>
                <a:defRPr/>
              </a:pPr>
              <a:r>
                <a:rPr kumimoji="0" lang="en-US" sz="2400" b="1" u="sng" strike="noStrike" kern="1200" cap="none" spc="0" normalizeH="0" baseline="0" noProof="0" dirty="0">
                  <a:ln>
                    <a:noFill/>
                  </a:ln>
                  <a:solidFill>
                    <a:srgbClr val="FFFFFF"/>
                  </a:solidFill>
                  <a:effectLst/>
                  <a:uLnTx/>
                  <a:uFillTx/>
                  <a:latin typeface="Aptos Narrow" panose="020B0004020202020204" pitchFamily="34" charset="0"/>
                  <a:ea typeface="+mn-ea"/>
                  <a:cs typeface="+mn-cs"/>
                </a:rPr>
                <a:t>Financial reporting challenges</a:t>
              </a:r>
              <a:r>
                <a:rPr kumimoji="0" lang="en-US" sz="2400" i="0" u="none" strike="noStrike" kern="1200" cap="none" spc="0" normalizeH="0" baseline="0" noProof="0" dirty="0">
                  <a:ln>
                    <a:noFill/>
                  </a:ln>
                  <a:solidFill>
                    <a:srgbClr val="FFFFFF"/>
                  </a:solidFill>
                  <a:effectLst/>
                  <a:uLnTx/>
                  <a:uFillTx/>
                  <a:latin typeface="Aptos Narrow" panose="020B0004020202020204" pitchFamily="34" charset="0"/>
                  <a:ea typeface="+mn-ea"/>
                  <a:cs typeface="+mn-cs"/>
                </a:rPr>
                <a:t> refer to the difficulties and obstacles organizations face when preparing and presenting financial statements and related disclosures. These challenges can impact the </a:t>
              </a:r>
              <a:r>
                <a:rPr kumimoji="0" lang="en-US" sz="2400" b="1" i="0" u="none" strike="noStrike" kern="1200" cap="none" spc="0" normalizeH="0" baseline="0" noProof="0" dirty="0">
                  <a:ln>
                    <a:noFill/>
                  </a:ln>
                  <a:solidFill>
                    <a:srgbClr val="FFFFFF"/>
                  </a:solidFill>
                  <a:effectLst/>
                  <a:uLnTx/>
                  <a:uFillTx/>
                  <a:latin typeface="Aptos Narrow" panose="020B0004020202020204" pitchFamily="34" charset="0"/>
                  <a:ea typeface="+mn-ea"/>
                  <a:cs typeface="+mn-cs"/>
                </a:rPr>
                <a:t>accuracy</a:t>
              </a:r>
              <a:r>
                <a:rPr kumimoji="0" lang="en-US" sz="2400" i="0" u="none" strike="noStrike" kern="1200" cap="none" spc="0" normalizeH="0" baseline="0" noProof="0" dirty="0">
                  <a:ln>
                    <a:noFill/>
                  </a:ln>
                  <a:solidFill>
                    <a:srgbClr val="FFFFFF"/>
                  </a:solidFill>
                  <a:effectLst/>
                  <a:uLnTx/>
                  <a:uFillTx/>
                  <a:latin typeface="Aptos Narrow" panose="020B0004020202020204" pitchFamily="34" charset="0"/>
                  <a:ea typeface="+mn-ea"/>
                  <a:cs typeface="+mn-cs"/>
                </a:rPr>
                <a:t>, </a:t>
              </a:r>
              <a:r>
                <a:rPr kumimoji="0" lang="en-US" sz="2400" b="1" i="0" u="none" strike="noStrike" kern="1200" cap="none" spc="0" normalizeH="0" baseline="0" noProof="0" dirty="0">
                  <a:ln>
                    <a:noFill/>
                  </a:ln>
                  <a:solidFill>
                    <a:srgbClr val="FFFFFF"/>
                  </a:solidFill>
                  <a:effectLst/>
                  <a:uLnTx/>
                  <a:uFillTx/>
                  <a:latin typeface="Aptos Narrow" panose="020B0004020202020204" pitchFamily="34" charset="0"/>
                  <a:ea typeface="+mn-ea"/>
                  <a:cs typeface="+mn-cs"/>
                </a:rPr>
                <a:t>transparency</a:t>
              </a:r>
              <a:r>
                <a:rPr kumimoji="0" lang="en-US" sz="2400" i="0" u="none" strike="noStrike" kern="1200" cap="none" spc="0" normalizeH="0" baseline="0" noProof="0" dirty="0">
                  <a:ln>
                    <a:noFill/>
                  </a:ln>
                  <a:solidFill>
                    <a:srgbClr val="FFFFFF"/>
                  </a:solidFill>
                  <a:effectLst/>
                  <a:uLnTx/>
                  <a:uFillTx/>
                  <a:latin typeface="Aptos Narrow" panose="020B0004020202020204" pitchFamily="34" charset="0"/>
                  <a:ea typeface="+mn-ea"/>
                  <a:cs typeface="+mn-cs"/>
                </a:rPr>
                <a:t>, and </a:t>
              </a:r>
              <a:r>
                <a:rPr kumimoji="0" lang="en-US" sz="2400" b="1" i="0" u="none" strike="noStrike" kern="1200" cap="none" spc="0" normalizeH="0" baseline="0" noProof="0" dirty="0">
                  <a:ln>
                    <a:noFill/>
                  </a:ln>
                  <a:solidFill>
                    <a:srgbClr val="FFFFFF"/>
                  </a:solidFill>
                  <a:effectLst/>
                  <a:uLnTx/>
                  <a:uFillTx/>
                  <a:latin typeface="Aptos Narrow" panose="020B0004020202020204" pitchFamily="34" charset="0"/>
                  <a:ea typeface="+mn-ea"/>
                  <a:cs typeface="+mn-cs"/>
                </a:rPr>
                <a:t>reliability</a:t>
              </a:r>
              <a:r>
                <a:rPr kumimoji="0" lang="en-US" sz="2400" i="0" u="none" strike="noStrike" kern="1200" cap="none" spc="0" normalizeH="0" baseline="0" noProof="0" dirty="0">
                  <a:ln>
                    <a:noFill/>
                  </a:ln>
                  <a:solidFill>
                    <a:srgbClr val="FFFFFF"/>
                  </a:solidFill>
                  <a:effectLst/>
                  <a:uLnTx/>
                  <a:uFillTx/>
                  <a:latin typeface="Aptos Narrow" panose="020B0004020202020204" pitchFamily="34" charset="0"/>
                  <a:ea typeface="+mn-ea"/>
                  <a:cs typeface="+mn-cs"/>
                </a:rPr>
                <a:t> of financial information.</a:t>
              </a:r>
            </a:p>
          </p:txBody>
        </p:sp>
      </p:grpSp>
      <p:sp>
        <p:nvSpPr>
          <p:cNvPr id="16" name="TextBox 14">
            <a:extLst>
              <a:ext uri="{FF2B5EF4-FFF2-40B4-BE49-F238E27FC236}">
                <a16:creationId xmlns:a16="http://schemas.microsoft.com/office/drawing/2014/main" id="{3B18169A-546A-A2F8-2E13-039F992D67B2}"/>
              </a:ext>
            </a:extLst>
          </p:cNvPr>
          <p:cNvSpPr txBox="1"/>
          <p:nvPr/>
        </p:nvSpPr>
        <p:spPr>
          <a:xfrm>
            <a:off x="158719" y="133672"/>
            <a:ext cx="10009102" cy="467372"/>
          </a:xfrm>
          <a:prstGeom prst="rect">
            <a:avLst/>
          </a:prstGeom>
        </p:spPr>
        <p:txBody>
          <a:bodyPr wrap="square" lIns="0" tIns="0" rIns="0" bIns="0" rtlCol="0" anchor="t">
            <a:spAutoFit/>
          </a:bodyPr>
          <a:lstStyle/>
          <a:p>
            <a:pPr marL="0" marR="0" lvl="0" indent="0" algn="l" defTabSz="914400" rtl="0" eaLnBrk="1" fontAlgn="auto" latinLnBrk="0" hangingPunct="1">
              <a:lnSpc>
                <a:spcPts val="4200"/>
              </a:lnSpc>
              <a:spcBef>
                <a:spcPts val="0"/>
              </a:spcBef>
              <a:spcAft>
                <a:spcPts val="0"/>
              </a:spcAft>
              <a:buClrTx/>
              <a:buSzTx/>
              <a:buFontTx/>
              <a:buNone/>
              <a:tabLst/>
              <a:defRPr/>
            </a:pPr>
            <a:r>
              <a:rPr lang="en-US" sz="2000" b="1" dirty="0">
                <a:solidFill>
                  <a:schemeClr val="accent3"/>
                </a:solidFill>
                <a:latin typeface="Avenir Next LT Pro"/>
              </a:rPr>
              <a:t>WHAT ARE THE FINANCIAL REPORTING CHALLENGES </a:t>
            </a:r>
          </a:p>
        </p:txBody>
      </p:sp>
      <p:sp>
        <p:nvSpPr>
          <p:cNvPr id="3" name="Footer Placeholder 3">
            <a:extLst>
              <a:ext uri="{FF2B5EF4-FFF2-40B4-BE49-F238E27FC236}">
                <a16:creationId xmlns:a16="http://schemas.microsoft.com/office/drawing/2014/main" id="{C8E4E201-5D1D-5843-26EA-F13229A5ECD4}"/>
              </a:ext>
            </a:extLst>
          </p:cNvPr>
          <p:cNvSpPr>
            <a:spLocks noGrp="1"/>
          </p:cNvSpPr>
          <p:nvPr>
            <p:ph type="ftr" sz="quarter" idx="3"/>
          </p:nvPr>
        </p:nvSpPr>
        <p:spPr>
          <a:xfrm>
            <a:off x="981749" y="6551883"/>
            <a:ext cx="4114800" cy="123111"/>
          </a:xfrm>
        </p:spPr>
        <p:txBody>
          <a:bodyPr/>
          <a:lstStyle/>
          <a:p>
            <a:r>
              <a:rPr lang="en-US" dirty="0"/>
              <a:t>Financial Reporting Challenges in Africa</a:t>
            </a:r>
          </a:p>
        </p:txBody>
      </p:sp>
    </p:spTree>
    <p:extLst>
      <p:ext uri="{BB962C8B-B14F-4D97-AF65-F5344CB8AC3E}">
        <p14:creationId xmlns:p14="http://schemas.microsoft.com/office/powerpoint/2010/main" val="1724292387"/>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41F965DA-3003-BCE4-DA85-5CB004B155AE}"/>
              </a:ext>
            </a:extLst>
          </p:cNvPr>
          <p:cNvSpPr>
            <a:spLocks noGrp="1"/>
          </p:cNvSpPr>
          <p:nvPr>
            <p:ph type="sldNum" sz="quarter" idx="4"/>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D5AC0FDA-61C4-4E70-B00E-D02B36CE1444}" type="slidenum">
              <a:rPr kumimoji="0" lang="en-GB" sz="800" b="0" i="0" u="none" strike="noStrike" kern="1200" cap="none" spc="0" normalizeH="0" baseline="0" noProof="0" smtClean="0">
                <a:ln>
                  <a:noFill/>
                </a:ln>
                <a:solidFill>
                  <a:srgbClr val="FFFFFF"/>
                </a:solidFill>
                <a:effectLst/>
                <a:uLnTx/>
                <a:uFillTx/>
                <a:latin typeface="Arial"/>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6</a:t>
            </a:fld>
            <a:endParaRPr kumimoji="0" lang="en-GB" sz="800" b="0" i="0" u="none" strike="noStrike" kern="1200" cap="none" spc="0" normalizeH="0" baseline="0" noProof="0">
              <a:ln>
                <a:noFill/>
              </a:ln>
              <a:solidFill>
                <a:srgbClr val="FFFFFF"/>
              </a:solidFill>
              <a:effectLst/>
              <a:uLnTx/>
              <a:uFillTx/>
              <a:latin typeface="Arial"/>
              <a:ea typeface="+mn-ea"/>
              <a:cs typeface="+mn-cs"/>
            </a:endParaRPr>
          </a:p>
        </p:txBody>
      </p:sp>
      <p:grpSp>
        <p:nvGrpSpPr>
          <p:cNvPr id="36" name="Group 35">
            <a:extLst>
              <a:ext uri="{FF2B5EF4-FFF2-40B4-BE49-F238E27FC236}">
                <a16:creationId xmlns:a16="http://schemas.microsoft.com/office/drawing/2014/main" id="{662DFE5C-B12D-CE4E-6934-27ADAE74C450}"/>
              </a:ext>
            </a:extLst>
          </p:cNvPr>
          <p:cNvGrpSpPr/>
          <p:nvPr/>
        </p:nvGrpSpPr>
        <p:grpSpPr>
          <a:xfrm>
            <a:off x="12045" y="2018062"/>
            <a:ext cx="5031352" cy="4084628"/>
            <a:chOff x="338575" y="2004999"/>
            <a:chExt cx="3241781" cy="4084628"/>
          </a:xfrm>
        </p:grpSpPr>
        <p:sp>
          <p:nvSpPr>
            <p:cNvPr id="13" name="Rectangle 12">
              <a:extLst>
                <a:ext uri="{FF2B5EF4-FFF2-40B4-BE49-F238E27FC236}">
                  <a16:creationId xmlns:a16="http://schemas.microsoft.com/office/drawing/2014/main" id="{0D31657B-0542-29CB-BEEB-F39BCD0571DB}"/>
                </a:ext>
              </a:extLst>
            </p:cNvPr>
            <p:cNvSpPr/>
            <p:nvPr/>
          </p:nvSpPr>
          <p:spPr>
            <a:xfrm>
              <a:off x="338575" y="3655814"/>
              <a:ext cx="827054" cy="2433813"/>
            </a:xfrm>
            <a:prstGeom prst="rect">
              <a:avLst/>
            </a:prstGeom>
            <a:noFill/>
          </p:spPr>
          <p:txBody>
            <a:bodyPr wrap="square" lIns="91440" tIns="45720" rIns="91440" bIns="4572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5000" b="0" i="0" u="none" strike="noStrike" kern="1200" cap="none" spc="0" normalizeH="0" baseline="0" noProof="0">
                  <a:ln w="0">
                    <a:noFill/>
                  </a:ln>
                  <a:solidFill>
                    <a:srgbClr val="D25097"/>
                  </a:solidFill>
                  <a:effectLst>
                    <a:outerShdw blurRad="38100" dist="19050" dir="2700000" algn="tl" rotWithShape="0">
                      <a:srgbClr val="3C3C3B">
                        <a:alpha val="40000"/>
                      </a:srgbClr>
                    </a:outerShdw>
                  </a:effectLst>
                  <a:uLnTx/>
                  <a:uFillTx/>
                  <a:latin typeface="Arial Black" panose="020B0A04020102020204" pitchFamily="34" charset="0"/>
                  <a:ea typeface="+mn-ea"/>
                  <a:cs typeface="+mn-cs"/>
                </a:rPr>
                <a:t>1</a:t>
              </a:r>
            </a:p>
          </p:txBody>
        </p:sp>
        <p:sp>
          <p:nvSpPr>
            <p:cNvPr id="14" name="Isosceles Triangle 13">
              <a:extLst>
                <a:ext uri="{FF2B5EF4-FFF2-40B4-BE49-F238E27FC236}">
                  <a16:creationId xmlns:a16="http://schemas.microsoft.com/office/drawing/2014/main" id="{97FD87D6-2A46-12EC-DE2A-50803D07ED6A}"/>
                </a:ext>
              </a:extLst>
            </p:cNvPr>
            <p:cNvSpPr/>
            <p:nvPr/>
          </p:nvSpPr>
          <p:spPr>
            <a:xfrm rot="10800000">
              <a:off x="860703" y="3598471"/>
              <a:ext cx="441096" cy="331170"/>
            </a:xfrm>
            <a:prstGeom prst="triangle">
              <a:avLst/>
            </a:prstGeom>
            <a:solidFill>
              <a:srgbClr val="D25097"/>
            </a:solidFill>
            <a:ln>
              <a:noFill/>
            </a:ln>
            <a:effectLst>
              <a:outerShdw blurRad="317500" dist="50800" dir="10800000" sx="65000" sy="65000" algn="r"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a:ea typeface="+mn-ea"/>
                <a:cs typeface="+mn-cs"/>
              </a:endParaRPr>
            </a:p>
          </p:txBody>
        </p:sp>
        <p:sp>
          <p:nvSpPr>
            <p:cNvPr id="15" name="Parallelogram 14">
              <a:extLst>
                <a:ext uri="{FF2B5EF4-FFF2-40B4-BE49-F238E27FC236}">
                  <a16:creationId xmlns:a16="http://schemas.microsoft.com/office/drawing/2014/main" id="{7BE5D51D-8133-8408-0632-067CD32250E0}"/>
                </a:ext>
              </a:extLst>
            </p:cNvPr>
            <p:cNvSpPr/>
            <p:nvPr/>
          </p:nvSpPr>
          <p:spPr>
            <a:xfrm>
              <a:off x="569748" y="2004999"/>
              <a:ext cx="3010608" cy="3810800"/>
            </a:xfrm>
            <a:prstGeom prst="parallelogram">
              <a:avLst>
                <a:gd name="adj" fmla="val 34552"/>
              </a:avLst>
            </a:prstGeom>
            <a:solidFill>
              <a:schemeClr val="bg1"/>
            </a:solidFill>
            <a:ln>
              <a:noFill/>
            </a:ln>
            <a:effectLst>
              <a:outerShdw blurRad="444500" dist="1193800" dir="10800000" sx="60000" sy="60000" algn="r"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a:ea typeface="+mn-ea"/>
                <a:cs typeface="+mn-cs"/>
              </a:endParaRPr>
            </a:p>
          </p:txBody>
        </p:sp>
        <p:sp>
          <p:nvSpPr>
            <p:cNvPr id="16" name="Freeform: Shape 15">
              <a:extLst>
                <a:ext uri="{FF2B5EF4-FFF2-40B4-BE49-F238E27FC236}">
                  <a16:creationId xmlns:a16="http://schemas.microsoft.com/office/drawing/2014/main" id="{E7D508C3-F593-39D0-C0E0-24B460F54D7F}"/>
                </a:ext>
              </a:extLst>
            </p:cNvPr>
            <p:cNvSpPr/>
            <p:nvPr/>
          </p:nvSpPr>
          <p:spPr>
            <a:xfrm>
              <a:off x="860702" y="2937807"/>
              <a:ext cx="1586214" cy="662339"/>
            </a:xfrm>
            <a:custGeom>
              <a:avLst/>
              <a:gdLst>
                <a:gd name="connsiteX0" fmla="*/ 240718 w 2192169"/>
                <a:gd name="connsiteY0" fmla="*/ 0 h 914400"/>
                <a:gd name="connsiteX1" fmla="*/ 1734969 w 2192169"/>
                <a:gd name="connsiteY1" fmla="*/ 0 h 914400"/>
                <a:gd name="connsiteX2" fmla="*/ 2192169 w 2192169"/>
                <a:gd name="connsiteY2" fmla="*/ 457200 h 914400"/>
                <a:gd name="connsiteX3" fmla="*/ 1734969 w 2192169"/>
                <a:gd name="connsiteY3" fmla="*/ 914400 h 914400"/>
                <a:gd name="connsiteX4" fmla="*/ 0 w 2192169"/>
                <a:gd name="connsiteY4" fmla="*/ 914400 h 914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92169" h="914400">
                  <a:moveTo>
                    <a:pt x="240718" y="0"/>
                  </a:moveTo>
                  <a:lnTo>
                    <a:pt x="1734969" y="0"/>
                  </a:lnTo>
                  <a:cubicBezTo>
                    <a:pt x="1987474" y="0"/>
                    <a:pt x="2192169" y="204695"/>
                    <a:pt x="2192169" y="457200"/>
                  </a:cubicBezTo>
                  <a:cubicBezTo>
                    <a:pt x="2192169" y="709705"/>
                    <a:pt x="1987474" y="914400"/>
                    <a:pt x="1734969" y="914400"/>
                  </a:cubicBezTo>
                  <a:lnTo>
                    <a:pt x="0" y="914400"/>
                  </a:lnTo>
                  <a:close/>
                </a:path>
              </a:pathLst>
            </a:custGeom>
            <a:solidFill>
              <a:srgbClr val="D25097"/>
            </a:solidFill>
            <a:ln>
              <a:noFill/>
            </a:ln>
            <a:effectLst>
              <a:outerShdw blurRad="317500" dist="1193800" dir="10800000" sx="20000" sy="20000" algn="r"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a:ea typeface="+mn-ea"/>
                <a:cs typeface="+mn-cs"/>
              </a:endParaRPr>
            </a:p>
          </p:txBody>
        </p:sp>
        <p:sp>
          <p:nvSpPr>
            <p:cNvPr id="17" name="TextBox 16">
              <a:extLst>
                <a:ext uri="{FF2B5EF4-FFF2-40B4-BE49-F238E27FC236}">
                  <a16:creationId xmlns:a16="http://schemas.microsoft.com/office/drawing/2014/main" id="{30345A66-9419-2D34-9AE8-C4C14902C44E}"/>
                </a:ext>
              </a:extLst>
            </p:cNvPr>
            <p:cNvSpPr txBox="1"/>
            <p:nvPr/>
          </p:nvSpPr>
          <p:spPr>
            <a:xfrm>
              <a:off x="1021075" y="3102077"/>
              <a:ext cx="1317829" cy="369332"/>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b="1" i="0" u="none" strike="noStrike" kern="1200" cap="none" spc="0" normalizeH="0" baseline="0" noProof="0" dirty="0">
                  <a:ln>
                    <a:noFill/>
                  </a:ln>
                  <a:solidFill>
                    <a:srgbClr val="FFFFFF"/>
                  </a:solidFill>
                  <a:effectLst/>
                  <a:uLnTx/>
                  <a:uFillTx/>
                  <a:latin typeface="Aptos Narrow" panose="020B0004020202020204" pitchFamily="34" charset="0"/>
                  <a:ea typeface="+mn-ea"/>
                  <a:cs typeface="+mn-cs"/>
                </a:rPr>
                <a:t>ACCURACY</a:t>
              </a:r>
            </a:p>
          </p:txBody>
        </p:sp>
        <p:sp>
          <p:nvSpPr>
            <p:cNvPr id="18" name="TextBox 17">
              <a:extLst>
                <a:ext uri="{FF2B5EF4-FFF2-40B4-BE49-F238E27FC236}">
                  <a16:creationId xmlns:a16="http://schemas.microsoft.com/office/drawing/2014/main" id="{7CE36F37-AC60-A3E1-D17C-721CD1ADD4B2}"/>
                </a:ext>
              </a:extLst>
            </p:cNvPr>
            <p:cNvSpPr txBox="1"/>
            <p:nvPr/>
          </p:nvSpPr>
          <p:spPr>
            <a:xfrm>
              <a:off x="1167860" y="3604369"/>
              <a:ext cx="1687668" cy="2308324"/>
            </a:xfrm>
            <a:prstGeom prst="rect">
              <a:avLst/>
            </a:prstGeom>
            <a:noFill/>
          </p:spPr>
          <p:txBody>
            <a:bodyPr wrap="square" rtlCol="0">
              <a:spAutoFit/>
            </a:bodyPr>
            <a:lstStyle/>
            <a:p>
              <a:pPr marR="0" lvl="0" algn="l" defTabSz="914400" rtl="0" eaLnBrk="1" fontAlgn="auto" latinLnBrk="0" hangingPunct="1">
                <a:lnSpc>
                  <a:spcPct val="100000"/>
                </a:lnSpc>
                <a:spcBef>
                  <a:spcPts val="0"/>
                </a:spcBef>
                <a:spcAft>
                  <a:spcPts val="0"/>
                </a:spcAft>
                <a:buClrTx/>
                <a:buSzTx/>
                <a:tabLst/>
                <a:defRPr/>
              </a:pPr>
              <a:r>
                <a:rPr kumimoji="0" lang="en-US" sz="1600" b="0" i="0" u="none" strike="noStrike" kern="1200" cap="none" spc="0" normalizeH="0" baseline="0" noProof="0" dirty="0">
                  <a:ln>
                    <a:noFill/>
                  </a:ln>
                  <a:solidFill>
                    <a:srgbClr val="0D0D0D"/>
                  </a:solidFill>
                  <a:effectLst/>
                  <a:highlight>
                    <a:srgbClr val="FFFFFF"/>
                  </a:highlight>
                  <a:uLnTx/>
                  <a:uFillTx/>
                  <a:latin typeface="Aptos Narrow" panose="020B0004020202020204" pitchFamily="34" charset="0"/>
                  <a:ea typeface="+mn-ea"/>
                  <a:cs typeface="+mn-cs"/>
                </a:rPr>
                <a:t>Financial data accuracy is crucial for the integrity and reliability of an organization's report. Accurate financial data ensures that stakeholders can make informed decisions based on truthful and precise information. </a:t>
              </a:r>
              <a:endParaRPr kumimoji="0" lang="en-US" sz="1600" b="0" i="0" u="none" strike="noStrike" kern="1200" cap="none" spc="0" normalizeH="0" baseline="0" noProof="0" dirty="0">
                <a:ln>
                  <a:noFill/>
                </a:ln>
                <a:solidFill>
                  <a:srgbClr val="3C3C3B"/>
                </a:solidFill>
                <a:effectLst/>
                <a:uLnTx/>
                <a:uFillTx/>
                <a:latin typeface="Aptos Narrow" panose="020B0004020202020204" pitchFamily="34" charset="0"/>
                <a:ea typeface="+mn-ea"/>
                <a:cs typeface="+mn-cs"/>
              </a:endParaRPr>
            </a:p>
          </p:txBody>
        </p:sp>
      </p:grpSp>
      <p:grpSp>
        <p:nvGrpSpPr>
          <p:cNvPr id="2" name="Group 1">
            <a:extLst>
              <a:ext uri="{FF2B5EF4-FFF2-40B4-BE49-F238E27FC236}">
                <a16:creationId xmlns:a16="http://schemas.microsoft.com/office/drawing/2014/main" id="{F4F6580C-8B0C-5E2B-A8B6-8852182214CB}"/>
              </a:ext>
            </a:extLst>
          </p:cNvPr>
          <p:cNvGrpSpPr/>
          <p:nvPr/>
        </p:nvGrpSpPr>
        <p:grpSpPr>
          <a:xfrm>
            <a:off x="0" y="1021510"/>
            <a:ext cx="12192000" cy="1081504"/>
            <a:chOff x="0" y="1021510"/>
            <a:chExt cx="12192000" cy="1081504"/>
          </a:xfrm>
        </p:grpSpPr>
        <p:sp>
          <p:nvSpPr>
            <p:cNvPr id="11" name="Rectangle 10">
              <a:extLst>
                <a:ext uri="{FF2B5EF4-FFF2-40B4-BE49-F238E27FC236}">
                  <a16:creationId xmlns:a16="http://schemas.microsoft.com/office/drawing/2014/main" id="{7830B235-A822-669E-B38D-B3D24470D290}"/>
                </a:ext>
              </a:extLst>
            </p:cNvPr>
            <p:cNvSpPr/>
            <p:nvPr/>
          </p:nvSpPr>
          <p:spPr>
            <a:xfrm>
              <a:off x="0" y="1021510"/>
              <a:ext cx="12192000" cy="1081504"/>
            </a:xfrm>
            <a:prstGeom prst="rect">
              <a:avLst/>
            </a:prstGeom>
            <a:solidFill>
              <a:schemeClr val="accent2">
                <a:lumMod val="7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ptos Narrow" panose="020B0004020202020204" pitchFamily="34" charset="0"/>
                <a:ea typeface="+mn-ea"/>
                <a:cs typeface="+mn-cs"/>
              </a:endParaRPr>
            </a:p>
          </p:txBody>
        </p:sp>
        <p:sp>
          <p:nvSpPr>
            <p:cNvPr id="10" name="TextBox 8">
              <a:extLst>
                <a:ext uri="{FF2B5EF4-FFF2-40B4-BE49-F238E27FC236}">
                  <a16:creationId xmlns:a16="http://schemas.microsoft.com/office/drawing/2014/main" id="{66318B34-CA29-6A18-E8AE-E8CB64D2C7E4}"/>
                </a:ext>
              </a:extLst>
            </p:cNvPr>
            <p:cNvSpPr txBox="1"/>
            <p:nvPr/>
          </p:nvSpPr>
          <p:spPr>
            <a:xfrm>
              <a:off x="819145" y="1160604"/>
              <a:ext cx="10565754" cy="923330"/>
            </a:xfrm>
            <a:prstGeom prst="rect">
              <a:avLst/>
            </a:prstGeom>
          </p:spPr>
          <p:txBody>
            <a:bodyPr wrap="square" lIns="0" tIns="0" rIns="0" bIns="0" rtlCol="0" anchor="t">
              <a:spAutoFit/>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lang="en-US" sz="2000" dirty="0">
                  <a:solidFill>
                    <a:srgbClr val="FFFFFF"/>
                  </a:solidFill>
                  <a:latin typeface="Aptos Narrow" panose="020B0004020202020204" pitchFamily="34" charset="0"/>
                </a:rPr>
                <a:t>T</a:t>
              </a:r>
              <a:r>
                <a:rPr kumimoji="0" lang="en-US" sz="2000" b="0" i="0" u="none" strike="noStrike" kern="1200" cap="none" spc="0" normalizeH="0" baseline="0" noProof="0" dirty="0">
                  <a:ln>
                    <a:noFill/>
                  </a:ln>
                  <a:solidFill>
                    <a:srgbClr val="FFFFFF"/>
                  </a:solidFill>
                  <a:effectLst/>
                  <a:uLnTx/>
                  <a:uFillTx/>
                  <a:latin typeface="Aptos Narrow" panose="020B0004020202020204" pitchFamily="34" charset="0"/>
                  <a:ea typeface="+mn-ea"/>
                  <a:cs typeface="+mn-cs"/>
                </a:rPr>
                <a:t>he essence of financial reporting is to provide a reliable, accurate, and transparent account of an organization's financial performance and position, enabling better decision-making, compliance, and strategic planning.</a:t>
              </a:r>
              <a:endParaRPr kumimoji="0" lang="en-US" sz="2000" b="1" i="0" u="none" strike="noStrike" kern="1200" cap="none" spc="0" normalizeH="0" baseline="0" noProof="0" dirty="0">
                <a:ln>
                  <a:noFill/>
                </a:ln>
                <a:solidFill>
                  <a:srgbClr val="FFFFFF"/>
                </a:solidFill>
                <a:effectLst/>
                <a:uLnTx/>
                <a:uFillTx/>
                <a:latin typeface="Aptos Narrow" panose="020B0004020202020204" pitchFamily="34" charset="0"/>
                <a:ea typeface="+mn-ea"/>
                <a:cs typeface="+mn-cs"/>
              </a:endParaRPr>
            </a:p>
          </p:txBody>
        </p:sp>
      </p:grpSp>
      <p:grpSp>
        <p:nvGrpSpPr>
          <p:cNvPr id="38" name="Group 37">
            <a:extLst>
              <a:ext uri="{FF2B5EF4-FFF2-40B4-BE49-F238E27FC236}">
                <a16:creationId xmlns:a16="http://schemas.microsoft.com/office/drawing/2014/main" id="{317CDCBB-14A4-DC90-47FF-99431BCA54B8}"/>
              </a:ext>
            </a:extLst>
          </p:cNvPr>
          <p:cNvGrpSpPr/>
          <p:nvPr/>
        </p:nvGrpSpPr>
        <p:grpSpPr>
          <a:xfrm>
            <a:off x="7156024" y="2121921"/>
            <a:ext cx="4138060" cy="4467226"/>
            <a:chOff x="5994445" y="2313990"/>
            <a:chExt cx="3033852" cy="4467226"/>
          </a:xfrm>
        </p:grpSpPr>
        <p:sp>
          <p:nvSpPr>
            <p:cNvPr id="21" name="Rectangle 20">
              <a:extLst>
                <a:ext uri="{FF2B5EF4-FFF2-40B4-BE49-F238E27FC236}">
                  <a16:creationId xmlns:a16="http://schemas.microsoft.com/office/drawing/2014/main" id="{068F329B-B72B-5E4F-9A0E-18FC3B56035A}"/>
                </a:ext>
              </a:extLst>
            </p:cNvPr>
            <p:cNvSpPr/>
            <p:nvPr/>
          </p:nvSpPr>
          <p:spPr>
            <a:xfrm>
              <a:off x="5994445" y="3671695"/>
              <a:ext cx="827054" cy="2400657"/>
            </a:xfrm>
            <a:prstGeom prst="rect">
              <a:avLst/>
            </a:prstGeom>
            <a:noFill/>
          </p:spPr>
          <p:txBody>
            <a:bodyPr wrap="square" lIns="91440" tIns="45720" rIns="91440" bIns="4572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5000" b="0" i="0" u="none" strike="noStrike" kern="1200" cap="none" spc="0" normalizeH="0" baseline="0" noProof="0">
                  <a:ln w="0">
                    <a:noFill/>
                  </a:ln>
                  <a:solidFill>
                    <a:srgbClr val="F9B004"/>
                  </a:solidFill>
                  <a:effectLst>
                    <a:outerShdw blurRad="38100" dist="19050" dir="2700000" algn="tl" rotWithShape="0">
                      <a:srgbClr val="3C3C3B">
                        <a:alpha val="40000"/>
                      </a:srgbClr>
                    </a:outerShdw>
                  </a:effectLst>
                  <a:uLnTx/>
                  <a:uFillTx/>
                  <a:latin typeface="Arial Black" panose="020B0A04020102020204" pitchFamily="34" charset="0"/>
                  <a:ea typeface="+mn-ea"/>
                  <a:cs typeface="+mn-cs"/>
                </a:rPr>
                <a:t>3</a:t>
              </a:r>
            </a:p>
          </p:txBody>
        </p:sp>
        <p:sp>
          <p:nvSpPr>
            <p:cNvPr id="23" name="Isosceles Triangle 22">
              <a:extLst>
                <a:ext uri="{FF2B5EF4-FFF2-40B4-BE49-F238E27FC236}">
                  <a16:creationId xmlns:a16="http://schemas.microsoft.com/office/drawing/2014/main" id="{353022B6-2A29-9D3A-4D17-8D5D5DA2E5FE}"/>
                </a:ext>
              </a:extLst>
            </p:cNvPr>
            <p:cNvSpPr/>
            <p:nvPr/>
          </p:nvSpPr>
          <p:spPr>
            <a:xfrm rot="10800000">
              <a:off x="6608200" y="3564952"/>
              <a:ext cx="441096" cy="320491"/>
            </a:xfrm>
            <a:prstGeom prst="triangle">
              <a:avLst/>
            </a:prstGeom>
            <a:solidFill>
              <a:srgbClr val="FFC000"/>
            </a:solidFill>
            <a:ln>
              <a:noFill/>
            </a:ln>
            <a:effectLst>
              <a:outerShdw blurRad="317500" dist="50800" dir="10800000" sx="65000" sy="65000" algn="r"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a:ea typeface="+mn-ea"/>
                <a:cs typeface="+mn-cs"/>
              </a:endParaRPr>
            </a:p>
          </p:txBody>
        </p:sp>
        <p:sp>
          <p:nvSpPr>
            <p:cNvPr id="24" name="Parallelogram 23">
              <a:extLst>
                <a:ext uri="{FF2B5EF4-FFF2-40B4-BE49-F238E27FC236}">
                  <a16:creationId xmlns:a16="http://schemas.microsoft.com/office/drawing/2014/main" id="{569BDC7E-4039-41DE-FB78-69621A0532F7}"/>
                </a:ext>
              </a:extLst>
            </p:cNvPr>
            <p:cNvSpPr/>
            <p:nvPr/>
          </p:nvSpPr>
          <p:spPr>
            <a:xfrm>
              <a:off x="6319683" y="2313990"/>
              <a:ext cx="2708614" cy="3727928"/>
            </a:xfrm>
            <a:prstGeom prst="parallelogram">
              <a:avLst>
                <a:gd name="adj" fmla="val 34552"/>
              </a:avLst>
            </a:prstGeom>
            <a:solidFill>
              <a:schemeClr val="bg1"/>
            </a:solidFill>
            <a:ln>
              <a:noFill/>
            </a:ln>
            <a:effectLst>
              <a:outerShdw blurRad="444500" dist="1193800" dir="10800000" sx="60000" sy="60000" algn="r"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a:ea typeface="+mn-ea"/>
                <a:cs typeface="+mn-cs"/>
              </a:endParaRPr>
            </a:p>
          </p:txBody>
        </p:sp>
        <p:sp>
          <p:nvSpPr>
            <p:cNvPr id="25" name="Freeform: Shape 24">
              <a:extLst>
                <a:ext uri="{FF2B5EF4-FFF2-40B4-BE49-F238E27FC236}">
                  <a16:creationId xmlns:a16="http://schemas.microsoft.com/office/drawing/2014/main" id="{3356EB61-D1B3-D39F-08C5-9E4306F1FC19}"/>
                </a:ext>
              </a:extLst>
            </p:cNvPr>
            <p:cNvSpPr/>
            <p:nvPr/>
          </p:nvSpPr>
          <p:spPr>
            <a:xfrm>
              <a:off x="6608199" y="2967001"/>
              <a:ext cx="1586214" cy="599571"/>
            </a:xfrm>
            <a:custGeom>
              <a:avLst/>
              <a:gdLst>
                <a:gd name="connsiteX0" fmla="*/ 240718 w 2192169"/>
                <a:gd name="connsiteY0" fmla="*/ 0 h 914400"/>
                <a:gd name="connsiteX1" fmla="*/ 1734969 w 2192169"/>
                <a:gd name="connsiteY1" fmla="*/ 0 h 914400"/>
                <a:gd name="connsiteX2" fmla="*/ 2192169 w 2192169"/>
                <a:gd name="connsiteY2" fmla="*/ 457200 h 914400"/>
                <a:gd name="connsiteX3" fmla="*/ 1734969 w 2192169"/>
                <a:gd name="connsiteY3" fmla="*/ 914400 h 914400"/>
                <a:gd name="connsiteX4" fmla="*/ 0 w 2192169"/>
                <a:gd name="connsiteY4" fmla="*/ 914400 h 914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92169" h="914400">
                  <a:moveTo>
                    <a:pt x="240718" y="0"/>
                  </a:moveTo>
                  <a:lnTo>
                    <a:pt x="1734969" y="0"/>
                  </a:lnTo>
                  <a:cubicBezTo>
                    <a:pt x="1987474" y="0"/>
                    <a:pt x="2192169" y="204695"/>
                    <a:pt x="2192169" y="457200"/>
                  </a:cubicBezTo>
                  <a:cubicBezTo>
                    <a:pt x="2192169" y="709705"/>
                    <a:pt x="1987474" y="914400"/>
                    <a:pt x="1734969" y="914400"/>
                  </a:cubicBezTo>
                  <a:lnTo>
                    <a:pt x="0" y="914400"/>
                  </a:lnTo>
                  <a:close/>
                </a:path>
              </a:pathLst>
            </a:custGeom>
            <a:solidFill>
              <a:srgbClr val="FFC000"/>
            </a:solidFill>
            <a:ln>
              <a:noFill/>
            </a:ln>
            <a:effectLst>
              <a:outerShdw blurRad="317500" dist="1193800" dir="10800000" sx="20000" sy="20000" algn="r"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43C89">
                    <a:lumMod val="40000"/>
                    <a:lumOff val="60000"/>
                  </a:srgbClr>
                </a:solidFill>
                <a:effectLst/>
                <a:uLnTx/>
                <a:uFillTx/>
                <a:latin typeface="Arial"/>
                <a:ea typeface="+mn-ea"/>
                <a:cs typeface="+mn-cs"/>
              </a:endParaRPr>
            </a:p>
          </p:txBody>
        </p:sp>
        <p:sp>
          <p:nvSpPr>
            <p:cNvPr id="26" name="TextBox 25">
              <a:extLst>
                <a:ext uri="{FF2B5EF4-FFF2-40B4-BE49-F238E27FC236}">
                  <a16:creationId xmlns:a16="http://schemas.microsoft.com/office/drawing/2014/main" id="{743B1254-DAF3-A9E7-7D14-31B30A2D5C27}"/>
                </a:ext>
              </a:extLst>
            </p:cNvPr>
            <p:cNvSpPr txBox="1"/>
            <p:nvPr/>
          </p:nvSpPr>
          <p:spPr>
            <a:xfrm>
              <a:off x="6786530" y="3127477"/>
              <a:ext cx="1322839" cy="369332"/>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b="1" i="0" u="none" strike="noStrike" kern="1200" cap="none" spc="0" normalizeH="0" baseline="0" noProof="0" dirty="0">
                  <a:ln>
                    <a:noFill/>
                  </a:ln>
                  <a:effectLst/>
                  <a:uLnTx/>
                  <a:uFillTx/>
                  <a:latin typeface="Aptos Narrow" panose="020B0004020202020204" pitchFamily="34" charset="0"/>
                  <a:ea typeface="+mn-ea"/>
                  <a:cs typeface="+mn-cs"/>
                </a:rPr>
                <a:t>RELIABILITY</a:t>
              </a:r>
            </a:p>
          </p:txBody>
        </p:sp>
        <p:sp>
          <p:nvSpPr>
            <p:cNvPr id="27" name="TextBox 26">
              <a:extLst>
                <a:ext uri="{FF2B5EF4-FFF2-40B4-BE49-F238E27FC236}">
                  <a16:creationId xmlns:a16="http://schemas.microsoft.com/office/drawing/2014/main" id="{70E6A98B-363C-8A07-1A78-D7D63F3F1C4C}"/>
                </a:ext>
              </a:extLst>
            </p:cNvPr>
            <p:cNvSpPr txBox="1"/>
            <p:nvPr/>
          </p:nvSpPr>
          <p:spPr>
            <a:xfrm>
              <a:off x="7009462" y="3734228"/>
              <a:ext cx="1694234" cy="3046988"/>
            </a:xfrm>
            <a:prstGeom prst="rect">
              <a:avLst/>
            </a:prstGeom>
            <a:noFill/>
          </p:spPr>
          <p:txBody>
            <a:bodyPr wrap="square" rtlCol="0">
              <a:spAutoFit/>
            </a:bodyPr>
            <a:lstStyle/>
            <a:p>
              <a:pPr marR="0" lvl="0" algn="l" defTabSz="914400" rtl="0" eaLnBrk="1" fontAlgn="auto" latinLnBrk="0" hangingPunct="1">
                <a:lnSpc>
                  <a:spcPct val="100000"/>
                </a:lnSpc>
                <a:spcBef>
                  <a:spcPts val="0"/>
                </a:spcBef>
                <a:spcAft>
                  <a:spcPts val="0"/>
                </a:spcAft>
                <a:buClrTx/>
                <a:buSzTx/>
                <a:tabLst/>
                <a:defRPr/>
              </a:pPr>
              <a:r>
                <a:rPr kumimoji="0" lang="en-US" sz="1600" b="0" i="0" u="none" strike="noStrike" kern="1200" cap="none" spc="0" normalizeH="0" baseline="0" noProof="0" dirty="0">
                  <a:ln>
                    <a:noFill/>
                  </a:ln>
                  <a:solidFill>
                    <a:srgbClr val="0D0D0D"/>
                  </a:solidFill>
                  <a:effectLst/>
                  <a:highlight>
                    <a:srgbClr val="FFFFFF"/>
                  </a:highlight>
                  <a:uLnTx/>
                  <a:uFillTx/>
                  <a:latin typeface="Aptos Narrow" panose="020B0004020202020204" pitchFamily="34" charset="0"/>
                  <a:ea typeface="+mn-ea"/>
                  <a:cs typeface="+mn-cs"/>
                </a:rPr>
                <a:t>Financial reliability </a:t>
              </a:r>
              <a:r>
                <a:rPr lang="en-US" sz="1600" dirty="0" err="1">
                  <a:solidFill>
                    <a:srgbClr val="0D0D0D"/>
                  </a:solidFill>
                  <a:highlight>
                    <a:srgbClr val="FFFFFF"/>
                  </a:highlight>
                  <a:latin typeface="Aptos Narrow" panose="020B0004020202020204" pitchFamily="34" charset="0"/>
                </a:rPr>
                <a:t>i</a:t>
              </a:r>
              <a:r>
                <a:rPr kumimoji="0" lang="en-US" sz="1600" b="0" i="0" u="none" strike="noStrike" kern="1200" cap="none" spc="0" normalizeH="0" baseline="0" noProof="0" dirty="0">
                  <a:ln>
                    <a:noFill/>
                  </a:ln>
                  <a:solidFill>
                    <a:srgbClr val="0D0D0D"/>
                  </a:solidFill>
                  <a:effectLst/>
                  <a:highlight>
                    <a:srgbClr val="FFFFFF"/>
                  </a:highlight>
                  <a:uLnTx/>
                  <a:uFillTx/>
                  <a:latin typeface="Aptos Narrow" panose="020B0004020202020204" pitchFamily="34" charset="0"/>
                  <a:ea typeface="+mn-ea"/>
                  <a:cs typeface="+mn-cs"/>
                </a:rPr>
                <a:t>s the dependability and trustworthiness of an organization's financial information. It means that the financial data presented is accurate, complete, and reflective of the organization's true financial position and performance.</a:t>
              </a:r>
              <a:endParaRPr kumimoji="0" lang="en-US" sz="1600" b="0" i="0" u="none" strike="noStrike" kern="1200" cap="none" spc="0" normalizeH="0" baseline="0" noProof="0" dirty="0">
                <a:ln>
                  <a:noFill/>
                </a:ln>
                <a:solidFill>
                  <a:srgbClr val="3C3C3B"/>
                </a:solidFill>
                <a:effectLst/>
                <a:uLnTx/>
                <a:uFillTx/>
                <a:latin typeface="Aptos Narrow" panose="020B0004020202020204" pitchFamily="34" charset="0"/>
                <a:ea typeface="+mn-ea"/>
                <a:cs typeface="+mn-cs"/>
              </a:endParaRPr>
            </a:p>
          </p:txBody>
        </p:sp>
      </p:grpSp>
      <p:grpSp>
        <p:nvGrpSpPr>
          <p:cNvPr id="37" name="Group 36">
            <a:extLst>
              <a:ext uri="{FF2B5EF4-FFF2-40B4-BE49-F238E27FC236}">
                <a16:creationId xmlns:a16="http://schemas.microsoft.com/office/drawing/2014/main" id="{D6E8898F-16A7-B7D3-95DD-AF5244CA0DA7}"/>
              </a:ext>
            </a:extLst>
          </p:cNvPr>
          <p:cNvGrpSpPr/>
          <p:nvPr/>
        </p:nvGrpSpPr>
        <p:grpSpPr>
          <a:xfrm>
            <a:off x="3582082" y="2189554"/>
            <a:ext cx="4387482" cy="4363513"/>
            <a:chOff x="3275314" y="2160915"/>
            <a:chExt cx="3262740" cy="4363513"/>
          </a:xfrm>
        </p:grpSpPr>
        <p:sp>
          <p:nvSpPr>
            <p:cNvPr id="30" name="Rectangle 29">
              <a:extLst>
                <a:ext uri="{FF2B5EF4-FFF2-40B4-BE49-F238E27FC236}">
                  <a16:creationId xmlns:a16="http://schemas.microsoft.com/office/drawing/2014/main" id="{ADD9D265-A79C-A9AA-A8CA-843D8704D0EC}"/>
                </a:ext>
              </a:extLst>
            </p:cNvPr>
            <p:cNvSpPr/>
            <p:nvPr/>
          </p:nvSpPr>
          <p:spPr>
            <a:xfrm>
              <a:off x="3303235" y="3723661"/>
              <a:ext cx="577906" cy="2400657"/>
            </a:xfrm>
            <a:prstGeom prst="rect">
              <a:avLst/>
            </a:prstGeom>
            <a:noFill/>
          </p:spPr>
          <p:txBody>
            <a:bodyPr wrap="square" lIns="91440" tIns="45720" rIns="91440" bIns="4572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5000" b="0" i="0" u="none" strike="noStrike" kern="1200" cap="none" spc="0" normalizeH="0" baseline="0" noProof="0" dirty="0">
                  <a:ln w="0">
                    <a:noFill/>
                  </a:ln>
                  <a:solidFill>
                    <a:srgbClr val="6C4796"/>
                  </a:solidFill>
                  <a:effectLst>
                    <a:outerShdw blurRad="38100" dist="19050" dir="2700000" algn="tl" rotWithShape="0">
                      <a:srgbClr val="3C3C3B">
                        <a:alpha val="40000"/>
                      </a:srgbClr>
                    </a:outerShdw>
                  </a:effectLst>
                  <a:uLnTx/>
                  <a:uFillTx/>
                  <a:latin typeface="Arial Black" panose="020B0A04020102020204" pitchFamily="34" charset="0"/>
                  <a:ea typeface="+mn-ea"/>
                  <a:cs typeface="+mn-cs"/>
                </a:rPr>
                <a:t>2</a:t>
              </a:r>
            </a:p>
          </p:txBody>
        </p:sp>
        <p:sp>
          <p:nvSpPr>
            <p:cNvPr id="31" name="Isosceles Triangle 30">
              <a:extLst>
                <a:ext uri="{FF2B5EF4-FFF2-40B4-BE49-F238E27FC236}">
                  <a16:creationId xmlns:a16="http://schemas.microsoft.com/office/drawing/2014/main" id="{EA59BF6D-01AA-401E-1434-21E4326111E0}"/>
                </a:ext>
              </a:extLst>
            </p:cNvPr>
            <p:cNvSpPr/>
            <p:nvPr/>
          </p:nvSpPr>
          <p:spPr>
            <a:xfrm rot="10800000">
              <a:off x="3690322" y="3614298"/>
              <a:ext cx="441096" cy="326658"/>
            </a:xfrm>
            <a:prstGeom prst="triangle">
              <a:avLst/>
            </a:prstGeom>
            <a:solidFill>
              <a:srgbClr val="6C4796"/>
            </a:solidFill>
            <a:ln>
              <a:noFill/>
            </a:ln>
            <a:effectLst>
              <a:outerShdw blurRad="317500" dist="50800" dir="10800000" sx="65000" sy="65000" algn="r"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a:ea typeface="+mn-ea"/>
                <a:cs typeface="+mn-cs"/>
              </a:endParaRPr>
            </a:p>
          </p:txBody>
        </p:sp>
        <p:sp>
          <p:nvSpPr>
            <p:cNvPr id="32" name="Parallelogram 31">
              <a:extLst>
                <a:ext uri="{FF2B5EF4-FFF2-40B4-BE49-F238E27FC236}">
                  <a16:creationId xmlns:a16="http://schemas.microsoft.com/office/drawing/2014/main" id="{CC58F20A-5380-0250-467B-E24385AAAA0D}"/>
                </a:ext>
              </a:extLst>
            </p:cNvPr>
            <p:cNvSpPr/>
            <p:nvPr/>
          </p:nvSpPr>
          <p:spPr>
            <a:xfrm>
              <a:off x="3275314" y="2160915"/>
              <a:ext cx="3262740" cy="3777543"/>
            </a:xfrm>
            <a:prstGeom prst="parallelogram">
              <a:avLst>
                <a:gd name="adj" fmla="val 35673"/>
              </a:avLst>
            </a:prstGeom>
            <a:solidFill>
              <a:schemeClr val="bg1"/>
            </a:solidFill>
            <a:ln>
              <a:noFill/>
            </a:ln>
            <a:effectLst>
              <a:outerShdw blurRad="444500" dist="1193800" dir="10800000" sx="60000" sy="60000" algn="r"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a:ea typeface="+mn-ea"/>
                <a:cs typeface="+mn-cs"/>
              </a:endParaRPr>
            </a:p>
          </p:txBody>
        </p:sp>
        <p:sp>
          <p:nvSpPr>
            <p:cNvPr id="33" name="Freeform: Shape 32">
              <a:extLst>
                <a:ext uri="{FF2B5EF4-FFF2-40B4-BE49-F238E27FC236}">
                  <a16:creationId xmlns:a16="http://schemas.microsoft.com/office/drawing/2014/main" id="{DBCBBA49-B69B-1856-9208-FBB3950FDA6C}"/>
                </a:ext>
              </a:extLst>
            </p:cNvPr>
            <p:cNvSpPr/>
            <p:nvPr/>
          </p:nvSpPr>
          <p:spPr>
            <a:xfrm>
              <a:off x="3690321" y="2962634"/>
              <a:ext cx="1586214" cy="653316"/>
            </a:xfrm>
            <a:custGeom>
              <a:avLst/>
              <a:gdLst>
                <a:gd name="connsiteX0" fmla="*/ 240718 w 2192169"/>
                <a:gd name="connsiteY0" fmla="*/ 0 h 914400"/>
                <a:gd name="connsiteX1" fmla="*/ 1734969 w 2192169"/>
                <a:gd name="connsiteY1" fmla="*/ 0 h 914400"/>
                <a:gd name="connsiteX2" fmla="*/ 2192169 w 2192169"/>
                <a:gd name="connsiteY2" fmla="*/ 457200 h 914400"/>
                <a:gd name="connsiteX3" fmla="*/ 1734969 w 2192169"/>
                <a:gd name="connsiteY3" fmla="*/ 914400 h 914400"/>
                <a:gd name="connsiteX4" fmla="*/ 0 w 2192169"/>
                <a:gd name="connsiteY4" fmla="*/ 914400 h 914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92169" h="914400">
                  <a:moveTo>
                    <a:pt x="240718" y="0"/>
                  </a:moveTo>
                  <a:lnTo>
                    <a:pt x="1734969" y="0"/>
                  </a:lnTo>
                  <a:cubicBezTo>
                    <a:pt x="1987474" y="0"/>
                    <a:pt x="2192169" y="204695"/>
                    <a:pt x="2192169" y="457200"/>
                  </a:cubicBezTo>
                  <a:cubicBezTo>
                    <a:pt x="2192169" y="709705"/>
                    <a:pt x="1987474" y="914400"/>
                    <a:pt x="1734969" y="914400"/>
                  </a:cubicBezTo>
                  <a:lnTo>
                    <a:pt x="0" y="914400"/>
                  </a:lnTo>
                  <a:close/>
                </a:path>
              </a:pathLst>
            </a:custGeom>
            <a:solidFill>
              <a:srgbClr val="6C4796"/>
            </a:solidFill>
            <a:ln>
              <a:noFill/>
            </a:ln>
            <a:effectLst>
              <a:outerShdw blurRad="317500" dist="1193800" dir="10800000" sx="20000" sy="20000" algn="r"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a:ea typeface="+mn-ea"/>
                <a:cs typeface="+mn-cs"/>
              </a:endParaRPr>
            </a:p>
          </p:txBody>
        </p:sp>
        <p:sp>
          <p:nvSpPr>
            <p:cNvPr id="34" name="TextBox 33">
              <a:extLst>
                <a:ext uri="{FF2B5EF4-FFF2-40B4-BE49-F238E27FC236}">
                  <a16:creationId xmlns:a16="http://schemas.microsoft.com/office/drawing/2014/main" id="{50AD3310-2AD1-DA3C-332E-FC17146951C5}"/>
                </a:ext>
              </a:extLst>
            </p:cNvPr>
            <p:cNvSpPr txBox="1"/>
            <p:nvPr/>
          </p:nvSpPr>
          <p:spPr>
            <a:xfrm>
              <a:off x="3710372" y="3118022"/>
              <a:ext cx="1706771" cy="369332"/>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b="1" i="0" u="none" strike="noStrike" kern="1200" cap="none" spc="0" normalizeH="0" baseline="0" noProof="0" dirty="0">
                  <a:ln>
                    <a:noFill/>
                  </a:ln>
                  <a:solidFill>
                    <a:srgbClr val="FFFFFF"/>
                  </a:solidFill>
                  <a:effectLst/>
                  <a:uLnTx/>
                  <a:uFillTx/>
                  <a:latin typeface="Aptos Narrow" panose="020B0004020202020204" pitchFamily="34" charset="0"/>
                  <a:ea typeface="+mn-ea"/>
                  <a:cs typeface="+mn-cs"/>
                </a:rPr>
                <a:t>TRANSPARENCY</a:t>
              </a:r>
            </a:p>
          </p:txBody>
        </p:sp>
        <p:sp>
          <p:nvSpPr>
            <p:cNvPr id="35" name="TextBox 34">
              <a:extLst>
                <a:ext uri="{FF2B5EF4-FFF2-40B4-BE49-F238E27FC236}">
                  <a16:creationId xmlns:a16="http://schemas.microsoft.com/office/drawing/2014/main" id="{3B643703-EB4F-6956-CD6F-9B5F91D2EC22}"/>
                </a:ext>
              </a:extLst>
            </p:cNvPr>
            <p:cNvSpPr txBox="1"/>
            <p:nvPr/>
          </p:nvSpPr>
          <p:spPr>
            <a:xfrm>
              <a:off x="3975641" y="3723661"/>
              <a:ext cx="1798277" cy="2800767"/>
            </a:xfrm>
            <a:prstGeom prst="rect">
              <a:avLst/>
            </a:prstGeom>
            <a:noFill/>
          </p:spPr>
          <p:txBody>
            <a:bodyPr wrap="square" rtlCol="0">
              <a:spAutoFit/>
            </a:bodyPr>
            <a:lstStyle/>
            <a:p>
              <a:pPr marR="0" lvl="0" algn="l" defTabSz="914400" rtl="0" eaLnBrk="1" fontAlgn="auto" latinLnBrk="0" hangingPunct="1">
                <a:lnSpc>
                  <a:spcPct val="100000"/>
                </a:lnSpc>
                <a:spcBef>
                  <a:spcPts val="0"/>
                </a:spcBef>
                <a:spcAft>
                  <a:spcPts val="0"/>
                </a:spcAft>
                <a:buClrTx/>
                <a:buSzTx/>
                <a:tabLst/>
                <a:defRPr/>
              </a:pPr>
              <a:r>
                <a:rPr kumimoji="0" lang="en-US" sz="1600" b="0" i="0" u="none" strike="noStrike" kern="1200" cap="none" spc="0" normalizeH="0" baseline="0" noProof="0" dirty="0">
                  <a:ln>
                    <a:noFill/>
                  </a:ln>
                  <a:solidFill>
                    <a:srgbClr val="3C3C3B"/>
                  </a:solidFill>
                  <a:effectLst/>
                  <a:uLnTx/>
                  <a:uFillTx/>
                  <a:latin typeface="Aptos Narrow" panose="020B0004020202020204" pitchFamily="34" charset="0"/>
                  <a:ea typeface="+mn-ea"/>
                  <a:cs typeface="+mn-cs"/>
                </a:rPr>
                <a:t>Financial transparency refers to the clear, open, and honest disclosure of financial information. It involves providing stakeholders with accurate and timely data that reflects the organization's financial position, performance, and cash flows.</a:t>
              </a:r>
            </a:p>
          </p:txBody>
        </p:sp>
      </p:grpSp>
      <p:sp>
        <p:nvSpPr>
          <p:cNvPr id="3" name="TextBox 2">
            <a:extLst>
              <a:ext uri="{FF2B5EF4-FFF2-40B4-BE49-F238E27FC236}">
                <a16:creationId xmlns:a16="http://schemas.microsoft.com/office/drawing/2014/main" id="{4BA99F3C-99FE-CEA1-7376-1D3A9CCF8EE3}"/>
              </a:ext>
            </a:extLst>
          </p:cNvPr>
          <p:cNvSpPr txBox="1"/>
          <p:nvPr/>
        </p:nvSpPr>
        <p:spPr>
          <a:xfrm>
            <a:off x="182874" y="206056"/>
            <a:ext cx="6200774" cy="400110"/>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000" b="1" i="0" u="none" strike="noStrike" kern="1200" cap="all" spc="-20" normalizeH="0" baseline="0" noProof="0" dirty="0">
                <a:ln>
                  <a:noFill/>
                </a:ln>
                <a:solidFill>
                  <a:schemeClr val="accent3"/>
                </a:solidFill>
                <a:effectLst/>
                <a:uLnTx/>
                <a:uFillTx/>
                <a:latin typeface="Avenir Next LT Pro"/>
                <a:ea typeface="Roboto" panose="02000000000000000000" pitchFamily="2" charset="0"/>
                <a:cs typeface="Open Sans" panose="020B0606030504020204" pitchFamily="34" charset="0"/>
              </a:rPr>
              <a:t>KEY FOCAL POINTS</a:t>
            </a:r>
            <a:endParaRPr kumimoji="0" lang="en-US" sz="2000" b="0" i="0" u="none" strike="noStrike" kern="1200" cap="none" spc="0" normalizeH="0" baseline="0" noProof="0" dirty="0">
              <a:ln>
                <a:noFill/>
              </a:ln>
              <a:solidFill>
                <a:schemeClr val="accent3"/>
              </a:solidFill>
              <a:effectLst/>
              <a:uLnTx/>
              <a:uFillTx/>
              <a:latin typeface="Arial"/>
              <a:ea typeface="+mn-ea"/>
              <a:cs typeface="+mn-cs"/>
            </a:endParaRPr>
          </a:p>
        </p:txBody>
      </p:sp>
      <p:sp>
        <p:nvSpPr>
          <p:cNvPr id="9" name="Footer Placeholder 3">
            <a:extLst>
              <a:ext uri="{FF2B5EF4-FFF2-40B4-BE49-F238E27FC236}">
                <a16:creationId xmlns:a16="http://schemas.microsoft.com/office/drawing/2014/main" id="{81D91D05-4A4E-83DC-D02E-448803179019}"/>
              </a:ext>
            </a:extLst>
          </p:cNvPr>
          <p:cNvSpPr>
            <a:spLocks noGrp="1"/>
          </p:cNvSpPr>
          <p:nvPr>
            <p:ph type="ftr" sz="quarter" idx="3"/>
          </p:nvPr>
        </p:nvSpPr>
        <p:spPr>
          <a:xfrm>
            <a:off x="981749" y="6551883"/>
            <a:ext cx="4114800" cy="123111"/>
          </a:xfrm>
        </p:spPr>
        <p:txBody>
          <a:bodyPr/>
          <a:lstStyle/>
          <a:p>
            <a:r>
              <a:rPr lang="en-US" dirty="0"/>
              <a:t>Financial Reporting Challenges in Africa</a:t>
            </a:r>
          </a:p>
        </p:txBody>
      </p:sp>
    </p:spTree>
    <p:extLst>
      <p:ext uri="{BB962C8B-B14F-4D97-AF65-F5344CB8AC3E}">
        <p14:creationId xmlns:p14="http://schemas.microsoft.com/office/powerpoint/2010/main" val="1802101645"/>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withEffect">
                                  <p:stCondLst>
                                    <p:cond delay="0"/>
                                  </p:stCondLst>
                                  <p:childTnLst>
                                    <p:set>
                                      <p:cBhvr>
                                        <p:cTn id="6" dur="1" fill="hold">
                                          <p:stCondLst>
                                            <p:cond delay="0"/>
                                          </p:stCondLst>
                                        </p:cTn>
                                        <p:tgtEl>
                                          <p:spTgt spid="36"/>
                                        </p:tgtEl>
                                        <p:attrNameLst>
                                          <p:attrName>style.visibility</p:attrName>
                                        </p:attrNameLst>
                                      </p:cBhvr>
                                      <p:to>
                                        <p:strVal val="visible"/>
                                      </p:to>
                                    </p:set>
                                    <p:anim calcmode="lin" valueType="num">
                                      <p:cBhvr additive="base">
                                        <p:cTn id="7" dur="1000" fill="hold"/>
                                        <p:tgtEl>
                                          <p:spTgt spid="36"/>
                                        </p:tgtEl>
                                        <p:attrNameLst>
                                          <p:attrName>ppt_x</p:attrName>
                                        </p:attrNameLst>
                                      </p:cBhvr>
                                      <p:tavLst>
                                        <p:tav tm="0">
                                          <p:val>
                                            <p:strVal val="0-#ppt_w/2"/>
                                          </p:val>
                                        </p:tav>
                                        <p:tav tm="100000">
                                          <p:val>
                                            <p:strVal val="#ppt_x"/>
                                          </p:val>
                                        </p:tav>
                                      </p:tavLst>
                                    </p:anim>
                                    <p:anim calcmode="lin" valueType="num">
                                      <p:cBhvr additive="base">
                                        <p:cTn id="8" dur="1000" fill="hold"/>
                                        <p:tgtEl>
                                          <p:spTgt spid="36"/>
                                        </p:tgtEl>
                                        <p:attrNameLst>
                                          <p:attrName>ppt_y</p:attrName>
                                        </p:attrNameLst>
                                      </p:cBhvr>
                                      <p:tavLst>
                                        <p:tav tm="0">
                                          <p:val>
                                            <p:strVal val="#ppt_y"/>
                                          </p:val>
                                        </p:tav>
                                        <p:tav tm="100000">
                                          <p:val>
                                            <p:strVal val="#ppt_y"/>
                                          </p:val>
                                        </p:tav>
                                      </p:tavLst>
                                    </p:anim>
                                  </p:childTnLst>
                                </p:cTn>
                              </p:par>
                              <p:par>
                                <p:cTn id="9" presetID="2" presetClass="entr" presetSubtype="8" decel="100000" fill="hold" nodeType="withEffect">
                                  <p:stCondLst>
                                    <p:cond delay="0"/>
                                  </p:stCondLst>
                                  <p:childTnLst>
                                    <p:set>
                                      <p:cBhvr>
                                        <p:cTn id="10" dur="1" fill="hold">
                                          <p:stCondLst>
                                            <p:cond delay="0"/>
                                          </p:stCondLst>
                                        </p:cTn>
                                        <p:tgtEl>
                                          <p:spTgt spid="37"/>
                                        </p:tgtEl>
                                        <p:attrNameLst>
                                          <p:attrName>style.visibility</p:attrName>
                                        </p:attrNameLst>
                                      </p:cBhvr>
                                      <p:to>
                                        <p:strVal val="visible"/>
                                      </p:to>
                                    </p:set>
                                    <p:anim calcmode="lin" valueType="num">
                                      <p:cBhvr additive="base">
                                        <p:cTn id="11" dur="1000" fill="hold"/>
                                        <p:tgtEl>
                                          <p:spTgt spid="37"/>
                                        </p:tgtEl>
                                        <p:attrNameLst>
                                          <p:attrName>ppt_x</p:attrName>
                                        </p:attrNameLst>
                                      </p:cBhvr>
                                      <p:tavLst>
                                        <p:tav tm="0">
                                          <p:val>
                                            <p:strVal val="0-#ppt_w/2"/>
                                          </p:val>
                                        </p:tav>
                                        <p:tav tm="100000">
                                          <p:val>
                                            <p:strVal val="#ppt_x"/>
                                          </p:val>
                                        </p:tav>
                                      </p:tavLst>
                                    </p:anim>
                                    <p:anim calcmode="lin" valueType="num">
                                      <p:cBhvr additive="base">
                                        <p:cTn id="12" dur="1000" fill="hold"/>
                                        <p:tgtEl>
                                          <p:spTgt spid="37"/>
                                        </p:tgtEl>
                                        <p:attrNameLst>
                                          <p:attrName>ppt_y</p:attrName>
                                        </p:attrNameLst>
                                      </p:cBhvr>
                                      <p:tavLst>
                                        <p:tav tm="0">
                                          <p:val>
                                            <p:strVal val="#ppt_y"/>
                                          </p:val>
                                        </p:tav>
                                        <p:tav tm="100000">
                                          <p:val>
                                            <p:strVal val="#ppt_y"/>
                                          </p:val>
                                        </p:tav>
                                      </p:tavLst>
                                    </p:anim>
                                  </p:childTnLst>
                                </p:cTn>
                              </p:par>
                              <p:par>
                                <p:cTn id="13" presetID="2" presetClass="entr" presetSubtype="8" decel="100000" fill="hold" nodeType="withEffect">
                                  <p:stCondLst>
                                    <p:cond delay="0"/>
                                  </p:stCondLst>
                                  <p:childTnLst>
                                    <p:set>
                                      <p:cBhvr>
                                        <p:cTn id="14" dur="1" fill="hold">
                                          <p:stCondLst>
                                            <p:cond delay="0"/>
                                          </p:stCondLst>
                                        </p:cTn>
                                        <p:tgtEl>
                                          <p:spTgt spid="38"/>
                                        </p:tgtEl>
                                        <p:attrNameLst>
                                          <p:attrName>style.visibility</p:attrName>
                                        </p:attrNameLst>
                                      </p:cBhvr>
                                      <p:to>
                                        <p:strVal val="visible"/>
                                      </p:to>
                                    </p:set>
                                    <p:anim calcmode="lin" valueType="num">
                                      <p:cBhvr additive="base">
                                        <p:cTn id="15" dur="1000" fill="hold"/>
                                        <p:tgtEl>
                                          <p:spTgt spid="38"/>
                                        </p:tgtEl>
                                        <p:attrNameLst>
                                          <p:attrName>ppt_x</p:attrName>
                                        </p:attrNameLst>
                                      </p:cBhvr>
                                      <p:tavLst>
                                        <p:tav tm="0">
                                          <p:val>
                                            <p:strVal val="0-#ppt_w/2"/>
                                          </p:val>
                                        </p:tav>
                                        <p:tav tm="100000">
                                          <p:val>
                                            <p:strVal val="#ppt_x"/>
                                          </p:val>
                                        </p:tav>
                                      </p:tavLst>
                                    </p:anim>
                                    <p:anim calcmode="lin" valueType="num">
                                      <p:cBhvr additive="base">
                                        <p:cTn id="16" dur="1000" fill="hold"/>
                                        <p:tgtEl>
                                          <p:spTgt spid="3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14">
            <a:extLst>
              <a:ext uri="{FF2B5EF4-FFF2-40B4-BE49-F238E27FC236}">
                <a16:creationId xmlns:a16="http://schemas.microsoft.com/office/drawing/2014/main" id="{8C3E31CC-1B85-9353-673E-9B34BDE415EA}"/>
              </a:ext>
            </a:extLst>
          </p:cNvPr>
          <p:cNvSpPr txBox="1"/>
          <p:nvPr/>
        </p:nvSpPr>
        <p:spPr>
          <a:xfrm>
            <a:off x="158719" y="94484"/>
            <a:ext cx="10009102" cy="467372"/>
          </a:xfrm>
          <a:prstGeom prst="rect">
            <a:avLst/>
          </a:prstGeom>
        </p:spPr>
        <p:txBody>
          <a:bodyPr wrap="square" lIns="0" tIns="0" rIns="0" bIns="0" rtlCol="0" anchor="t">
            <a:spAutoFit/>
          </a:bodyPr>
          <a:lstStyle/>
          <a:p>
            <a:pPr marL="0" marR="0" lvl="0" indent="0" algn="l" defTabSz="914400" rtl="0" eaLnBrk="1" fontAlgn="auto" latinLnBrk="0" hangingPunct="1">
              <a:lnSpc>
                <a:spcPts val="4200"/>
              </a:lnSpc>
              <a:spcBef>
                <a:spcPts val="0"/>
              </a:spcBef>
              <a:spcAft>
                <a:spcPts val="0"/>
              </a:spcAft>
              <a:buClrTx/>
              <a:buSzTx/>
              <a:buFontTx/>
              <a:buNone/>
              <a:tabLst/>
              <a:defRPr/>
            </a:pPr>
            <a:r>
              <a:rPr lang="en-US" sz="2000" b="1" dirty="0">
                <a:solidFill>
                  <a:schemeClr val="accent3"/>
                </a:solidFill>
                <a:latin typeface="Avenir Next LT Pro"/>
              </a:rPr>
              <a:t>KEY FINANCIAL REPORTING CHALLENGES</a:t>
            </a:r>
            <a:endParaRPr kumimoji="0" lang="en-US" sz="2000" b="1" i="0" u="none" strike="noStrike" kern="1200" cap="none" spc="0" normalizeH="0" baseline="0" noProof="0" dirty="0">
              <a:ln>
                <a:noFill/>
              </a:ln>
              <a:solidFill>
                <a:schemeClr val="accent3"/>
              </a:solidFill>
              <a:effectLst/>
              <a:uLnTx/>
              <a:uFillTx/>
              <a:latin typeface="Avenir Next LT Pro"/>
              <a:ea typeface="+mn-ea"/>
              <a:cs typeface="+mn-cs"/>
            </a:endParaRPr>
          </a:p>
        </p:txBody>
      </p:sp>
      <p:sp>
        <p:nvSpPr>
          <p:cNvPr id="15" name="Slide Number Placeholder 4">
            <a:extLst>
              <a:ext uri="{FF2B5EF4-FFF2-40B4-BE49-F238E27FC236}">
                <a16:creationId xmlns:a16="http://schemas.microsoft.com/office/drawing/2014/main" id="{1B9920FB-8B3C-0B58-BC9B-72A8A21EC5F6}"/>
              </a:ext>
            </a:extLst>
          </p:cNvPr>
          <p:cNvSpPr>
            <a:spLocks noGrp="1"/>
          </p:cNvSpPr>
          <p:nvPr>
            <p:ph type="sldNum" sz="quarter" idx="4"/>
          </p:nvPr>
        </p:nvSpPr>
        <p:spPr>
          <a:xfrm>
            <a:off x="457201" y="6532444"/>
            <a:ext cx="361944" cy="161991"/>
          </a:xfrm>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D5AC0FDA-61C4-4E70-B00E-D02B36CE1444}" type="slidenum">
              <a:rPr kumimoji="0" lang="en-GB" sz="800" b="0" i="0" u="none" strike="noStrike" kern="1200" cap="none" spc="0" normalizeH="0" baseline="0" noProof="0" smtClean="0">
                <a:ln>
                  <a:noFill/>
                </a:ln>
                <a:solidFill>
                  <a:srgbClr val="FFFFFF"/>
                </a:solidFill>
                <a:effectLst/>
                <a:uLnTx/>
                <a:uFillTx/>
                <a:latin typeface="Arial"/>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7</a:t>
            </a:fld>
            <a:endParaRPr kumimoji="0" lang="en-GB" sz="800" b="0" i="0" u="none" strike="noStrike" kern="1200" cap="none" spc="0" normalizeH="0" baseline="0" noProof="0">
              <a:ln>
                <a:noFill/>
              </a:ln>
              <a:solidFill>
                <a:srgbClr val="FFFFFF"/>
              </a:solidFill>
              <a:effectLst/>
              <a:uLnTx/>
              <a:uFillTx/>
              <a:latin typeface="Arial"/>
              <a:ea typeface="+mn-ea"/>
              <a:cs typeface="+mn-cs"/>
            </a:endParaRPr>
          </a:p>
        </p:txBody>
      </p:sp>
      <p:sp>
        <p:nvSpPr>
          <p:cNvPr id="106" name="AutoShape 4">
            <a:extLst>
              <a:ext uri="{FF2B5EF4-FFF2-40B4-BE49-F238E27FC236}">
                <a16:creationId xmlns:a16="http://schemas.microsoft.com/office/drawing/2014/main" id="{BA4DDACE-B5C8-40CE-8242-D440B2216A96}"/>
              </a:ext>
            </a:extLst>
          </p:cNvPr>
          <p:cNvSpPr/>
          <p:nvPr/>
        </p:nvSpPr>
        <p:spPr>
          <a:xfrm>
            <a:off x="647200" y="909654"/>
            <a:ext cx="3260683" cy="624226"/>
          </a:xfrm>
          <a:prstGeom prst="roundRect">
            <a:avLst/>
          </a:prstGeom>
          <a:solidFill>
            <a:srgbClr val="D25097"/>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b="1" i="0" u="none" strike="noStrike" kern="1200" cap="none" spc="0" normalizeH="0" baseline="0" noProof="0" dirty="0">
                <a:ln>
                  <a:noFill/>
                </a:ln>
                <a:solidFill>
                  <a:srgbClr val="FFFFFF"/>
                </a:solidFill>
                <a:effectLst/>
                <a:uLnTx/>
                <a:uFillTx/>
                <a:latin typeface="Aptos Narrow" panose="020B0004020202020204" pitchFamily="34" charset="0"/>
                <a:ea typeface="+mn-ea"/>
                <a:cs typeface="+mn-cs"/>
              </a:rPr>
              <a:t>Regulatory Compliance</a:t>
            </a:r>
          </a:p>
        </p:txBody>
      </p:sp>
      <p:sp>
        <p:nvSpPr>
          <p:cNvPr id="110" name="AutoShape 8">
            <a:extLst>
              <a:ext uri="{FF2B5EF4-FFF2-40B4-BE49-F238E27FC236}">
                <a16:creationId xmlns:a16="http://schemas.microsoft.com/office/drawing/2014/main" id="{2962B3AD-A7CF-6652-4E5E-59056D4685D0}"/>
              </a:ext>
            </a:extLst>
          </p:cNvPr>
          <p:cNvSpPr/>
          <p:nvPr/>
        </p:nvSpPr>
        <p:spPr>
          <a:xfrm>
            <a:off x="647205" y="1601499"/>
            <a:ext cx="3260677" cy="745067"/>
          </a:xfrm>
          <a:prstGeom prst="roundRect">
            <a:avLst/>
          </a:prstGeom>
          <a:solidFill>
            <a:srgbClr val="D25097">
              <a:alpha val="40000"/>
            </a:srgbClr>
          </a:solidFill>
        </p:spPr>
        <p:txBody>
          <a:bodyPr wrap="square" tIns="0"/>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300" dirty="0">
                <a:solidFill>
                  <a:srgbClr val="E6E6E6">
                    <a:lumMod val="25000"/>
                  </a:srgbClr>
                </a:solidFill>
                <a:latin typeface="Aptos Narrow" panose="020B0004020202020204" pitchFamily="34" charset="0"/>
              </a:rPr>
              <a:t>A</a:t>
            </a:r>
            <a:r>
              <a:rPr kumimoji="0" lang="en-US" sz="1300" b="0" i="0" u="none" strike="noStrike" kern="1200" cap="none" spc="0" normalizeH="0" baseline="0" noProof="0" dirty="0" err="1">
                <a:ln>
                  <a:noFill/>
                </a:ln>
                <a:solidFill>
                  <a:srgbClr val="E6E6E6">
                    <a:lumMod val="25000"/>
                  </a:srgbClr>
                </a:solidFill>
                <a:effectLst/>
                <a:uLnTx/>
                <a:uFillTx/>
                <a:latin typeface="Aptos Narrow" panose="020B0004020202020204" pitchFamily="34" charset="0"/>
                <a:ea typeface="+mn-ea"/>
                <a:cs typeface="+mn-cs"/>
              </a:rPr>
              <a:t>dherence</a:t>
            </a:r>
            <a:r>
              <a:rPr kumimoji="0" lang="en-US" sz="1300" b="0" i="0" u="none" strike="noStrike" kern="1200" cap="none" spc="0" normalizeH="0" baseline="0" noProof="0" dirty="0">
                <a:ln>
                  <a:noFill/>
                </a:ln>
                <a:solidFill>
                  <a:srgbClr val="E6E6E6">
                    <a:lumMod val="25000"/>
                  </a:srgbClr>
                </a:solidFill>
                <a:effectLst/>
                <a:uLnTx/>
                <a:uFillTx/>
                <a:latin typeface="Aptos Narrow" panose="020B0004020202020204" pitchFamily="34" charset="0"/>
                <a:ea typeface="+mn-ea"/>
                <a:cs typeface="+mn-cs"/>
              </a:rPr>
              <a:t> to ever-changing accounting standards and regulations (e.g., IFRS, GAAP, local standard).</a:t>
            </a:r>
          </a:p>
        </p:txBody>
      </p:sp>
      <p:sp>
        <p:nvSpPr>
          <p:cNvPr id="112" name="AutoShape 10">
            <a:extLst>
              <a:ext uri="{FF2B5EF4-FFF2-40B4-BE49-F238E27FC236}">
                <a16:creationId xmlns:a16="http://schemas.microsoft.com/office/drawing/2014/main" id="{3CA52A79-D955-5048-7B6B-4366871C9F12}"/>
              </a:ext>
            </a:extLst>
          </p:cNvPr>
          <p:cNvSpPr/>
          <p:nvPr/>
        </p:nvSpPr>
        <p:spPr>
          <a:xfrm>
            <a:off x="4129338" y="1601499"/>
            <a:ext cx="3024042" cy="745067"/>
          </a:xfrm>
          <a:prstGeom prst="roundRect">
            <a:avLst/>
          </a:prstGeom>
          <a:solidFill>
            <a:srgbClr val="6C4796">
              <a:alpha val="40000"/>
            </a:srgbClr>
          </a:solidFill>
        </p:spPr>
        <p:txBody>
          <a:bodyPr wrap="square" tIns="0"/>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300" b="0" i="0" u="none" strike="noStrike" kern="1200" cap="none" spc="0" normalizeH="0" baseline="0" noProof="0" dirty="0">
                <a:ln>
                  <a:noFill/>
                </a:ln>
                <a:solidFill>
                  <a:srgbClr val="E6E6E6">
                    <a:lumMod val="25000"/>
                  </a:srgbClr>
                </a:solidFill>
                <a:effectLst/>
                <a:uLnTx/>
                <a:uFillTx/>
                <a:latin typeface="Aptos Narrow" panose="020B0004020202020204" pitchFamily="34" charset="0"/>
                <a:ea typeface="+mn-ea"/>
                <a:cs typeface="+mn-cs"/>
              </a:rPr>
              <a:t>Collecting accurate and reliable financial data from various sources within the organization..</a:t>
            </a:r>
          </a:p>
        </p:txBody>
      </p:sp>
      <p:sp>
        <p:nvSpPr>
          <p:cNvPr id="113" name="AutoShape 11">
            <a:extLst>
              <a:ext uri="{FF2B5EF4-FFF2-40B4-BE49-F238E27FC236}">
                <a16:creationId xmlns:a16="http://schemas.microsoft.com/office/drawing/2014/main" id="{850EE4F7-2FC5-9396-5545-D60F1CFCD78C}"/>
              </a:ext>
            </a:extLst>
          </p:cNvPr>
          <p:cNvSpPr/>
          <p:nvPr/>
        </p:nvSpPr>
        <p:spPr>
          <a:xfrm>
            <a:off x="7374836" y="1601499"/>
            <a:ext cx="3024042" cy="745067"/>
          </a:xfrm>
          <a:prstGeom prst="roundRect">
            <a:avLst/>
          </a:prstGeom>
          <a:solidFill>
            <a:schemeClr val="accent6">
              <a:lumMod val="75000"/>
              <a:alpha val="40000"/>
            </a:schemeClr>
          </a:solidFill>
        </p:spPr>
        <p:txBody>
          <a:bodyPr wrap="square" tIns="0"/>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300" b="0" i="0" u="none" strike="noStrike" kern="1200" cap="none" spc="0" normalizeH="0" baseline="0" noProof="0" dirty="0">
                <a:ln>
                  <a:noFill/>
                </a:ln>
                <a:solidFill>
                  <a:srgbClr val="E6E6E6">
                    <a:lumMod val="25000"/>
                  </a:srgbClr>
                </a:solidFill>
                <a:effectLst/>
                <a:uLnTx/>
                <a:uFillTx/>
                <a:latin typeface="Aptos Narrow" panose="020B0004020202020204" pitchFamily="34" charset="0"/>
                <a:ea typeface="+mn-ea"/>
                <a:cs typeface="+mn-cs"/>
              </a:rPr>
              <a:t>Meeting strict deadlines for financial reporting, especially during quarterly and annual closing periods.</a:t>
            </a:r>
          </a:p>
        </p:txBody>
      </p:sp>
      <p:sp>
        <p:nvSpPr>
          <p:cNvPr id="115" name="AutoShape 13">
            <a:extLst>
              <a:ext uri="{FF2B5EF4-FFF2-40B4-BE49-F238E27FC236}">
                <a16:creationId xmlns:a16="http://schemas.microsoft.com/office/drawing/2014/main" id="{761CDB71-9CBB-15D5-65E1-96772F49578B}"/>
              </a:ext>
            </a:extLst>
          </p:cNvPr>
          <p:cNvSpPr/>
          <p:nvPr/>
        </p:nvSpPr>
        <p:spPr>
          <a:xfrm>
            <a:off x="647205" y="2541701"/>
            <a:ext cx="3260677" cy="926847"/>
          </a:xfrm>
          <a:prstGeom prst="roundRect">
            <a:avLst/>
          </a:prstGeom>
          <a:solidFill>
            <a:srgbClr val="D25097">
              <a:alpha val="40000"/>
            </a:srgbClr>
          </a:solidFill>
        </p:spPr>
        <p:txBody>
          <a:bodyPr wrap="square" tIns="0"/>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rgbClr val="E6E6E6">
                    <a:lumMod val="25000"/>
                  </a:srgbClr>
                </a:solidFill>
                <a:effectLst/>
                <a:uLnTx/>
                <a:uFillTx/>
                <a:latin typeface="Aptos Narrow" panose="020B0004020202020204" pitchFamily="34" charset="0"/>
                <a:ea typeface="+mn-ea"/>
                <a:cs typeface="+mn-cs"/>
              </a:rPr>
              <a:t>Ensuring consistent application of accounting principles across different jurisdictions. National laws could contradict</a:t>
            </a:r>
            <a:r>
              <a:rPr kumimoji="0" lang="en-US" sz="1400" b="0" i="0" u="none" strike="noStrike" kern="1200" cap="none" spc="0" normalizeH="0" noProof="0" dirty="0">
                <a:ln>
                  <a:noFill/>
                </a:ln>
                <a:solidFill>
                  <a:srgbClr val="E6E6E6">
                    <a:lumMod val="25000"/>
                  </a:srgbClr>
                </a:solidFill>
                <a:effectLst/>
                <a:uLnTx/>
                <a:uFillTx/>
                <a:latin typeface="Aptos Narrow" panose="020B0004020202020204" pitchFamily="34" charset="0"/>
                <a:ea typeface="+mn-ea"/>
                <a:cs typeface="+mn-cs"/>
              </a:rPr>
              <a:t> global ones.</a:t>
            </a:r>
            <a:endParaRPr kumimoji="0" lang="en-US" sz="1400" b="0" i="0" u="none" strike="noStrike" kern="1200" cap="none" spc="0" normalizeH="0" baseline="0" noProof="0" dirty="0">
              <a:ln>
                <a:noFill/>
              </a:ln>
              <a:solidFill>
                <a:srgbClr val="E6E6E6">
                  <a:lumMod val="25000"/>
                </a:srgbClr>
              </a:solidFill>
              <a:effectLst/>
              <a:uLnTx/>
              <a:uFillTx/>
              <a:latin typeface="Aptos Narrow" panose="020B0004020202020204" pitchFamily="34" charset="0"/>
              <a:ea typeface="+mn-ea"/>
              <a:cs typeface="+mn-cs"/>
            </a:endParaRPr>
          </a:p>
        </p:txBody>
      </p:sp>
      <p:sp>
        <p:nvSpPr>
          <p:cNvPr id="117" name="AutoShape 15">
            <a:extLst>
              <a:ext uri="{FF2B5EF4-FFF2-40B4-BE49-F238E27FC236}">
                <a16:creationId xmlns:a16="http://schemas.microsoft.com/office/drawing/2014/main" id="{B38F8E32-CC25-A8E3-8F75-52A59038FAFD}"/>
              </a:ext>
            </a:extLst>
          </p:cNvPr>
          <p:cNvSpPr/>
          <p:nvPr/>
        </p:nvSpPr>
        <p:spPr>
          <a:xfrm>
            <a:off x="4129337" y="2414187"/>
            <a:ext cx="3024042" cy="899448"/>
          </a:xfrm>
          <a:prstGeom prst="roundRect">
            <a:avLst/>
          </a:prstGeom>
          <a:solidFill>
            <a:srgbClr val="6C4796">
              <a:alpha val="40000"/>
            </a:srgbClr>
          </a:solidFill>
        </p:spPr>
        <p:txBody>
          <a:bodyPr wrap="square" tIns="0"/>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300" b="0" i="0" u="none" strike="noStrike" kern="1200" cap="none" spc="0" normalizeH="0" baseline="0" noProof="0" dirty="0">
                <a:ln>
                  <a:noFill/>
                </a:ln>
                <a:solidFill>
                  <a:srgbClr val="E6E6E6">
                    <a:lumMod val="25000"/>
                  </a:srgbClr>
                </a:solidFill>
                <a:effectLst/>
                <a:uLnTx/>
                <a:uFillTx/>
                <a:latin typeface="Aptos Narrow" panose="020B0004020202020204" pitchFamily="34" charset="0"/>
                <a:ea typeface="+mn-ea"/>
                <a:cs typeface="+mn-cs"/>
              </a:rPr>
              <a:t>Ensuring data consistency across different reporting periods and entities.</a:t>
            </a:r>
          </a:p>
        </p:txBody>
      </p:sp>
      <p:sp>
        <p:nvSpPr>
          <p:cNvPr id="118" name="AutoShape 16">
            <a:extLst>
              <a:ext uri="{FF2B5EF4-FFF2-40B4-BE49-F238E27FC236}">
                <a16:creationId xmlns:a16="http://schemas.microsoft.com/office/drawing/2014/main" id="{7BA96026-F540-2C53-5213-5161E8E785A1}"/>
              </a:ext>
            </a:extLst>
          </p:cNvPr>
          <p:cNvSpPr/>
          <p:nvPr/>
        </p:nvSpPr>
        <p:spPr>
          <a:xfrm>
            <a:off x="7374836" y="2414188"/>
            <a:ext cx="3024042" cy="899447"/>
          </a:xfrm>
          <a:prstGeom prst="roundRect">
            <a:avLst/>
          </a:prstGeom>
          <a:solidFill>
            <a:schemeClr val="accent6">
              <a:lumMod val="75000"/>
              <a:alpha val="40000"/>
            </a:schemeClr>
          </a:solidFill>
        </p:spPr>
        <p:txBody>
          <a:bodyPr wrap="square" tIns="0"/>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300" b="0" i="0" u="none" strike="noStrike" kern="1200" cap="none" spc="0" normalizeH="0" baseline="0" noProof="0" dirty="0">
                <a:ln>
                  <a:noFill/>
                </a:ln>
                <a:solidFill>
                  <a:srgbClr val="E6E6E6">
                    <a:lumMod val="25000"/>
                  </a:srgbClr>
                </a:solidFill>
                <a:effectLst/>
                <a:uLnTx/>
                <a:uFillTx/>
                <a:latin typeface="Aptos Narrow" panose="020B0004020202020204" pitchFamily="34" charset="0"/>
                <a:ea typeface="+mn-ea"/>
                <a:cs typeface="+mn-cs"/>
              </a:rPr>
              <a:t>Coordinating the reporting process with multiple departments and external auditors.</a:t>
            </a:r>
          </a:p>
        </p:txBody>
      </p:sp>
      <p:sp>
        <p:nvSpPr>
          <p:cNvPr id="125" name="AutoShape 23">
            <a:extLst>
              <a:ext uri="{FF2B5EF4-FFF2-40B4-BE49-F238E27FC236}">
                <a16:creationId xmlns:a16="http://schemas.microsoft.com/office/drawing/2014/main" id="{84363770-A3DB-EF40-E38E-34F4897DB201}"/>
              </a:ext>
            </a:extLst>
          </p:cNvPr>
          <p:cNvSpPr/>
          <p:nvPr/>
        </p:nvSpPr>
        <p:spPr>
          <a:xfrm>
            <a:off x="647203" y="4340811"/>
            <a:ext cx="3260677" cy="979747"/>
          </a:xfrm>
          <a:prstGeom prst="roundRect">
            <a:avLst/>
          </a:prstGeom>
          <a:solidFill>
            <a:srgbClr val="D25097">
              <a:alpha val="40000"/>
            </a:srgbClr>
          </a:solidFill>
        </p:spPr>
        <p:txBody>
          <a:bodyPr wrap="square" tIns="0"/>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rgbClr val="E6E6E6">
                    <a:lumMod val="25000"/>
                  </a:srgbClr>
                </a:solidFill>
                <a:effectLst/>
                <a:uLnTx/>
                <a:uFillTx/>
                <a:latin typeface="Aptos Narrow" panose="020B0004020202020204" pitchFamily="34" charset="0"/>
              </a:rPr>
              <a:t>Accounting for complex financial transactions such as mergers, acquisitions, derivatives, foreign currency transactions </a:t>
            </a:r>
            <a:r>
              <a:rPr lang="en-US" sz="1400" dirty="0">
                <a:solidFill>
                  <a:srgbClr val="E6E6E6">
                    <a:lumMod val="25000"/>
                  </a:srgbClr>
                </a:solidFill>
                <a:latin typeface="Aptos Narrow" panose="020B0004020202020204" pitchFamily="34" charset="0"/>
              </a:rPr>
              <a:t>etc.</a:t>
            </a:r>
            <a:endParaRPr kumimoji="0" lang="en-US" sz="1400" b="0" i="0" u="none" strike="noStrike" kern="1200" cap="none" spc="0" normalizeH="0" baseline="0" noProof="0" dirty="0">
              <a:ln>
                <a:noFill/>
              </a:ln>
              <a:solidFill>
                <a:srgbClr val="E6E6E6">
                  <a:lumMod val="25000"/>
                </a:srgbClr>
              </a:solidFill>
              <a:effectLst/>
              <a:uLnTx/>
              <a:uFillTx/>
              <a:latin typeface="Aptos Narrow" panose="020B0004020202020204" pitchFamily="34" charset="0"/>
            </a:endParaRPr>
          </a:p>
        </p:txBody>
      </p:sp>
      <p:sp>
        <p:nvSpPr>
          <p:cNvPr id="127" name="AutoShape 25">
            <a:extLst>
              <a:ext uri="{FF2B5EF4-FFF2-40B4-BE49-F238E27FC236}">
                <a16:creationId xmlns:a16="http://schemas.microsoft.com/office/drawing/2014/main" id="{AFBF9CB3-E5AB-A0FC-435C-6E5D666F950C}"/>
              </a:ext>
            </a:extLst>
          </p:cNvPr>
          <p:cNvSpPr/>
          <p:nvPr/>
        </p:nvSpPr>
        <p:spPr>
          <a:xfrm>
            <a:off x="4129337" y="4340811"/>
            <a:ext cx="3024042" cy="809193"/>
          </a:xfrm>
          <a:prstGeom prst="roundRect">
            <a:avLst/>
          </a:prstGeom>
          <a:solidFill>
            <a:srgbClr val="6C4796">
              <a:alpha val="40000"/>
            </a:srgbClr>
          </a:solidFill>
        </p:spPr>
        <p:txBody>
          <a:bodyPr wrap="square" tIns="0"/>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300" b="0" i="0" u="none" strike="noStrike" kern="1200" cap="none" spc="0" normalizeH="0" baseline="0" noProof="0" dirty="0">
                <a:ln>
                  <a:noFill/>
                </a:ln>
                <a:solidFill>
                  <a:srgbClr val="E6E6E6">
                    <a:lumMod val="25000"/>
                  </a:srgbClr>
                </a:solidFill>
                <a:effectLst/>
                <a:uLnTx/>
                <a:uFillTx/>
                <a:latin typeface="Aptos Narrow" panose="020B0004020202020204" pitchFamily="34" charset="0"/>
                <a:ea typeface="+mn-ea"/>
                <a:cs typeface="+mn-cs"/>
              </a:rPr>
              <a:t>Implementing and maintaining advanced financial reporting systems and software.</a:t>
            </a:r>
          </a:p>
        </p:txBody>
      </p:sp>
      <p:sp>
        <p:nvSpPr>
          <p:cNvPr id="128" name="AutoShape 26">
            <a:extLst>
              <a:ext uri="{FF2B5EF4-FFF2-40B4-BE49-F238E27FC236}">
                <a16:creationId xmlns:a16="http://schemas.microsoft.com/office/drawing/2014/main" id="{003FE7CA-5BA5-F4AB-AB64-A6414A70D726}"/>
              </a:ext>
            </a:extLst>
          </p:cNvPr>
          <p:cNvSpPr/>
          <p:nvPr/>
        </p:nvSpPr>
        <p:spPr>
          <a:xfrm>
            <a:off x="7374834" y="4340811"/>
            <a:ext cx="3024042" cy="809193"/>
          </a:xfrm>
          <a:prstGeom prst="roundRect">
            <a:avLst/>
          </a:prstGeom>
          <a:solidFill>
            <a:schemeClr val="accent6">
              <a:lumMod val="75000"/>
              <a:alpha val="40000"/>
            </a:schemeClr>
          </a:solidFill>
        </p:spPr>
        <p:txBody>
          <a:bodyPr wrap="square" tIns="0"/>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300" b="0" i="0" u="none" strike="noStrike" kern="1200" cap="none" spc="0" normalizeH="0" baseline="0" noProof="0" dirty="0">
                <a:ln>
                  <a:noFill/>
                </a:ln>
                <a:solidFill>
                  <a:srgbClr val="E6E6E6">
                    <a:lumMod val="25000"/>
                  </a:srgbClr>
                </a:solidFill>
                <a:effectLst/>
                <a:uLnTx/>
                <a:uFillTx/>
                <a:latin typeface="Aptos Narrow" panose="020B0004020202020204" pitchFamily="34" charset="0"/>
                <a:ea typeface="+mn-ea"/>
                <a:cs typeface="+mn-cs"/>
              </a:rPr>
              <a:t>Establishing and maintaining robust internal controls to prevent and detect errors, fraud, non-compliance. </a:t>
            </a:r>
            <a:r>
              <a:rPr kumimoji="0" lang="en-US" sz="1300" b="0" i="0" u="none" strike="noStrike" kern="1200" cap="none" spc="0" normalizeH="0" baseline="0" noProof="0" dirty="0" err="1">
                <a:ln>
                  <a:noFill/>
                </a:ln>
                <a:solidFill>
                  <a:srgbClr val="E6E6E6">
                    <a:lumMod val="25000"/>
                  </a:srgbClr>
                </a:solidFill>
                <a:effectLst/>
                <a:uLnTx/>
                <a:uFillTx/>
                <a:latin typeface="Aptos Narrow" panose="020B0004020202020204" pitchFamily="34" charset="0"/>
                <a:ea typeface="+mn-ea"/>
                <a:cs typeface="+mn-cs"/>
              </a:rPr>
              <a:t>etc</a:t>
            </a:r>
            <a:endParaRPr kumimoji="0" lang="en-US" sz="1300" b="0" i="0" u="none" strike="noStrike" kern="1200" cap="none" spc="0" normalizeH="0" baseline="0" noProof="0" dirty="0">
              <a:ln>
                <a:noFill/>
              </a:ln>
              <a:solidFill>
                <a:srgbClr val="E6E6E6">
                  <a:lumMod val="25000"/>
                </a:srgbClr>
              </a:solidFill>
              <a:effectLst/>
              <a:uLnTx/>
              <a:uFillTx/>
              <a:latin typeface="Aptos Narrow" panose="020B0004020202020204" pitchFamily="34" charset="0"/>
              <a:ea typeface="+mn-ea"/>
              <a:cs typeface="+mn-cs"/>
            </a:endParaRPr>
          </a:p>
        </p:txBody>
      </p:sp>
      <p:sp>
        <p:nvSpPr>
          <p:cNvPr id="132" name="AutoShape 30">
            <a:extLst>
              <a:ext uri="{FF2B5EF4-FFF2-40B4-BE49-F238E27FC236}">
                <a16:creationId xmlns:a16="http://schemas.microsoft.com/office/drawing/2014/main" id="{C8FC5A27-996D-25FD-CED3-DD83ECA7FEDE}"/>
              </a:ext>
            </a:extLst>
          </p:cNvPr>
          <p:cNvSpPr/>
          <p:nvPr/>
        </p:nvSpPr>
        <p:spPr>
          <a:xfrm>
            <a:off x="4129338" y="909654"/>
            <a:ext cx="3024042" cy="624224"/>
          </a:xfrm>
          <a:prstGeom prst="roundRect">
            <a:avLst/>
          </a:prstGeom>
          <a:solidFill>
            <a:srgbClr val="6C4796"/>
          </a:solidFill>
        </p:spPr>
        <p:txBody>
          <a:bodyP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en-US" b="1" i="0" u="none" strike="noStrike" kern="1200" cap="none" spc="0" normalizeH="0" baseline="0" noProof="0" dirty="0">
                <a:ln>
                  <a:noFill/>
                </a:ln>
                <a:solidFill>
                  <a:srgbClr val="FFFFFF"/>
                </a:solidFill>
                <a:effectLst/>
                <a:uLnTx/>
                <a:uFillTx/>
                <a:latin typeface="Aptos Narrow" panose="020B0004020202020204" pitchFamily="34" charset="0"/>
                <a:ea typeface="+mn-ea"/>
                <a:cs typeface="+mn-cs"/>
              </a:rPr>
              <a:t>Data Accuracy and Consistency</a:t>
            </a:r>
          </a:p>
        </p:txBody>
      </p:sp>
      <p:sp>
        <p:nvSpPr>
          <p:cNvPr id="134" name="AutoShape 32">
            <a:extLst>
              <a:ext uri="{FF2B5EF4-FFF2-40B4-BE49-F238E27FC236}">
                <a16:creationId xmlns:a16="http://schemas.microsoft.com/office/drawing/2014/main" id="{7E99708F-9E14-1CDC-2D26-484D68AFAD94}"/>
              </a:ext>
            </a:extLst>
          </p:cNvPr>
          <p:cNvSpPr/>
          <p:nvPr/>
        </p:nvSpPr>
        <p:spPr>
          <a:xfrm>
            <a:off x="7374836" y="909654"/>
            <a:ext cx="3024042" cy="638507"/>
          </a:xfrm>
          <a:prstGeom prst="roundRect">
            <a:avLst/>
          </a:prstGeom>
          <a:solidFill>
            <a:schemeClr val="accent6">
              <a:lumMod val="75000"/>
            </a:schemeClr>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b="1" i="0" u="none" strike="noStrike" kern="1200" cap="none" spc="0" normalizeH="0" baseline="0" noProof="0" dirty="0">
                <a:ln>
                  <a:noFill/>
                </a:ln>
                <a:solidFill>
                  <a:srgbClr val="FFFFFF"/>
                </a:solidFill>
                <a:effectLst/>
                <a:uLnTx/>
                <a:uFillTx/>
                <a:latin typeface="Aptos Narrow" panose="020B0004020202020204" pitchFamily="34" charset="0"/>
                <a:ea typeface="+mn-ea"/>
                <a:cs typeface="+mn-cs"/>
              </a:rPr>
              <a:t>Timeliness</a:t>
            </a:r>
          </a:p>
        </p:txBody>
      </p:sp>
      <p:sp>
        <p:nvSpPr>
          <p:cNvPr id="136" name="AutoShape 23">
            <a:extLst>
              <a:ext uri="{FF2B5EF4-FFF2-40B4-BE49-F238E27FC236}">
                <a16:creationId xmlns:a16="http://schemas.microsoft.com/office/drawing/2014/main" id="{9093727C-71E5-3CD4-860E-217CC89DF163}"/>
              </a:ext>
            </a:extLst>
          </p:cNvPr>
          <p:cNvSpPr/>
          <p:nvPr/>
        </p:nvSpPr>
        <p:spPr>
          <a:xfrm>
            <a:off x="647204" y="5565375"/>
            <a:ext cx="3260677" cy="668664"/>
          </a:xfrm>
          <a:prstGeom prst="roundRect">
            <a:avLst/>
          </a:prstGeom>
          <a:solidFill>
            <a:srgbClr val="D25097">
              <a:alpha val="40000"/>
            </a:srgbClr>
          </a:solidFill>
        </p:spPr>
        <p:txBody>
          <a:bodyPr wrap="square" tIns="0"/>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rgbClr val="E6E6E6">
                    <a:lumMod val="25000"/>
                  </a:srgbClr>
                </a:solidFill>
                <a:effectLst/>
                <a:uLnTx/>
                <a:uFillTx/>
                <a:latin typeface="Aptos Narrow" panose="020B0004020202020204" pitchFamily="34" charset="0"/>
                <a:ea typeface="+mn-ea"/>
                <a:cs typeface="+mn-cs"/>
              </a:rPr>
              <a:t>Properly valuing and reporting on intangible assets and goodwill</a:t>
            </a:r>
          </a:p>
        </p:txBody>
      </p:sp>
      <p:sp>
        <p:nvSpPr>
          <p:cNvPr id="138" name="AutoShape 25">
            <a:extLst>
              <a:ext uri="{FF2B5EF4-FFF2-40B4-BE49-F238E27FC236}">
                <a16:creationId xmlns:a16="http://schemas.microsoft.com/office/drawing/2014/main" id="{7E11F157-E84A-4B27-4EF2-CED143218466}"/>
              </a:ext>
            </a:extLst>
          </p:cNvPr>
          <p:cNvSpPr/>
          <p:nvPr/>
        </p:nvSpPr>
        <p:spPr>
          <a:xfrm>
            <a:off x="4129337" y="5203343"/>
            <a:ext cx="3024042" cy="899448"/>
          </a:xfrm>
          <a:prstGeom prst="roundRect">
            <a:avLst/>
          </a:prstGeom>
          <a:solidFill>
            <a:srgbClr val="6C4796">
              <a:alpha val="40000"/>
            </a:srgbClr>
          </a:solidFill>
        </p:spPr>
        <p:txBody>
          <a:bodyPr wrap="square" tIns="0"/>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300" b="0" i="0" u="none" strike="noStrike" kern="1200" cap="none" spc="0" normalizeH="0" baseline="0" noProof="0" dirty="0">
                <a:ln>
                  <a:noFill/>
                </a:ln>
                <a:solidFill>
                  <a:srgbClr val="E6E6E6">
                    <a:lumMod val="25000"/>
                  </a:srgbClr>
                </a:solidFill>
                <a:effectLst/>
                <a:uLnTx/>
                <a:uFillTx/>
                <a:latin typeface="Aptos Narrow" panose="020B0004020202020204" pitchFamily="34" charset="0"/>
                <a:ea typeface="+mn-ea"/>
                <a:cs typeface="+mn-cs"/>
              </a:rPr>
              <a:t>Integrating financial reporting systems with other enterprise systems to ensure seamless data flow.</a:t>
            </a:r>
          </a:p>
        </p:txBody>
      </p:sp>
      <p:sp>
        <p:nvSpPr>
          <p:cNvPr id="139" name="AutoShape 26">
            <a:extLst>
              <a:ext uri="{FF2B5EF4-FFF2-40B4-BE49-F238E27FC236}">
                <a16:creationId xmlns:a16="http://schemas.microsoft.com/office/drawing/2014/main" id="{7D474D62-FB22-0A8E-5E08-58A3F739D164}"/>
              </a:ext>
            </a:extLst>
          </p:cNvPr>
          <p:cNvSpPr/>
          <p:nvPr/>
        </p:nvSpPr>
        <p:spPr>
          <a:xfrm>
            <a:off x="7374835" y="5203343"/>
            <a:ext cx="3024042" cy="899448"/>
          </a:xfrm>
          <a:prstGeom prst="roundRect">
            <a:avLst/>
          </a:prstGeom>
          <a:solidFill>
            <a:schemeClr val="accent6">
              <a:lumMod val="75000"/>
              <a:alpha val="40000"/>
            </a:schemeClr>
          </a:solidFill>
        </p:spPr>
        <p:txBody>
          <a:bodyPr wrap="square" tIns="0"/>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rgbClr val="E6E6E6">
                    <a:lumMod val="25000"/>
                  </a:srgbClr>
                </a:solidFill>
                <a:effectLst/>
                <a:uLnTx/>
                <a:uFillTx/>
                <a:latin typeface="Aptos Narrow" panose="020B0004020202020204" pitchFamily="34" charset="0"/>
                <a:ea typeface="+mn-ea"/>
                <a:cs typeface="+mn-cs"/>
              </a:rPr>
              <a:t>Ensuring that internal controls are effectively designed and operating as intended.</a:t>
            </a:r>
          </a:p>
        </p:txBody>
      </p:sp>
      <p:sp>
        <p:nvSpPr>
          <p:cNvPr id="3" name="AutoShape 4">
            <a:extLst>
              <a:ext uri="{FF2B5EF4-FFF2-40B4-BE49-F238E27FC236}">
                <a16:creationId xmlns:a16="http://schemas.microsoft.com/office/drawing/2014/main" id="{5EB3F749-6CA1-52CC-B009-0CD0BFFA2AE0}"/>
              </a:ext>
            </a:extLst>
          </p:cNvPr>
          <p:cNvSpPr/>
          <p:nvPr/>
        </p:nvSpPr>
        <p:spPr>
          <a:xfrm>
            <a:off x="647197" y="3521449"/>
            <a:ext cx="3260683" cy="624226"/>
          </a:xfrm>
          <a:prstGeom prst="roundRect">
            <a:avLst/>
          </a:prstGeom>
          <a:solidFill>
            <a:srgbClr val="D25097"/>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b="1" i="0" u="none" strike="noStrike" kern="1200" cap="none" spc="0" normalizeH="0" baseline="0" noProof="0" dirty="0">
                <a:ln>
                  <a:noFill/>
                </a:ln>
                <a:solidFill>
                  <a:srgbClr val="FFFFFF"/>
                </a:solidFill>
                <a:effectLst/>
                <a:uLnTx/>
                <a:uFillTx/>
                <a:latin typeface="Aptos Narrow" panose="020B0004020202020204" pitchFamily="34" charset="0"/>
                <a:ea typeface="+mn-ea"/>
                <a:cs typeface="+mn-cs"/>
              </a:rPr>
              <a:t>Complex Transactions</a:t>
            </a:r>
          </a:p>
        </p:txBody>
      </p:sp>
      <p:sp>
        <p:nvSpPr>
          <p:cNvPr id="4" name="AutoShape 30">
            <a:extLst>
              <a:ext uri="{FF2B5EF4-FFF2-40B4-BE49-F238E27FC236}">
                <a16:creationId xmlns:a16="http://schemas.microsoft.com/office/drawing/2014/main" id="{994599E4-F488-B627-5443-91E65780EFA9}"/>
              </a:ext>
            </a:extLst>
          </p:cNvPr>
          <p:cNvSpPr/>
          <p:nvPr/>
        </p:nvSpPr>
        <p:spPr>
          <a:xfrm>
            <a:off x="4129337" y="3559132"/>
            <a:ext cx="3024042" cy="624224"/>
          </a:xfrm>
          <a:prstGeom prst="roundRect">
            <a:avLst/>
          </a:prstGeom>
          <a:solidFill>
            <a:srgbClr val="6C4796"/>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b="1" i="0" u="none" strike="noStrike" kern="1200" cap="none" spc="0" normalizeH="0" baseline="0" noProof="0" dirty="0">
                <a:ln>
                  <a:noFill/>
                </a:ln>
                <a:solidFill>
                  <a:srgbClr val="FFFFFF"/>
                </a:solidFill>
                <a:effectLst/>
                <a:uLnTx/>
                <a:uFillTx/>
                <a:latin typeface="Aptos Narrow" panose="020B0004020202020204" pitchFamily="34" charset="0"/>
                <a:ea typeface="+mn-ea"/>
                <a:cs typeface="+mn-cs"/>
              </a:rPr>
              <a:t>Technology and Systems</a:t>
            </a:r>
          </a:p>
        </p:txBody>
      </p:sp>
      <p:sp>
        <p:nvSpPr>
          <p:cNvPr id="5" name="AutoShape 30">
            <a:extLst>
              <a:ext uri="{FF2B5EF4-FFF2-40B4-BE49-F238E27FC236}">
                <a16:creationId xmlns:a16="http://schemas.microsoft.com/office/drawing/2014/main" id="{D9DF02DC-8ACB-68C8-730B-F2E20D63DBAB}"/>
              </a:ext>
            </a:extLst>
          </p:cNvPr>
          <p:cNvSpPr/>
          <p:nvPr/>
        </p:nvSpPr>
        <p:spPr>
          <a:xfrm>
            <a:off x="7374834" y="3515111"/>
            <a:ext cx="3024042" cy="624224"/>
          </a:xfrm>
          <a:prstGeom prst="roundRect">
            <a:avLst/>
          </a:prstGeom>
          <a:solidFill>
            <a:srgbClr val="6C4796"/>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b="1" i="0" u="none" strike="noStrike" kern="1200" cap="none" spc="0" normalizeH="0" baseline="0" noProof="0" dirty="0">
                <a:ln>
                  <a:noFill/>
                </a:ln>
                <a:solidFill>
                  <a:srgbClr val="FFFFFF"/>
                </a:solidFill>
                <a:effectLst/>
                <a:uLnTx/>
                <a:uFillTx/>
                <a:latin typeface="Aptos Narrow" panose="020B0004020202020204" pitchFamily="34" charset="0"/>
                <a:ea typeface="+mn-ea"/>
                <a:cs typeface="+mn-cs"/>
              </a:rPr>
              <a:t>Internal Controls</a:t>
            </a:r>
          </a:p>
        </p:txBody>
      </p:sp>
      <p:sp>
        <p:nvSpPr>
          <p:cNvPr id="6" name="Footer Placeholder 3">
            <a:extLst>
              <a:ext uri="{FF2B5EF4-FFF2-40B4-BE49-F238E27FC236}">
                <a16:creationId xmlns:a16="http://schemas.microsoft.com/office/drawing/2014/main" id="{2C09B2EC-7CD4-A529-DD37-7867E7420303}"/>
              </a:ext>
            </a:extLst>
          </p:cNvPr>
          <p:cNvSpPr>
            <a:spLocks noGrp="1"/>
          </p:cNvSpPr>
          <p:nvPr>
            <p:ph type="ftr" sz="quarter" idx="3"/>
          </p:nvPr>
        </p:nvSpPr>
        <p:spPr>
          <a:xfrm>
            <a:off x="1048470" y="6572079"/>
            <a:ext cx="4114800" cy="123111"/>
          </a:xfrm>
        </p:spPr>
        <p:txBody>
          <a:bodyPr/>
          <a:lstStyle/>
          <a:p>
            <a:r>
              <a:rPr lang="en-US" dirty="0"/>
              <a:t>Financial Reporting Challenges in Africa</a:t>
            </a:r>
          </a:p>
        </p:txBody>
      </p:sp>
      <p:pic>
        <p:nvPicPr>
          <p:cNvPr id="9" name="Picture 8" descr="A map of africa with different flags&#10;&#10;Description automatically generated">
            <a:extLst>
              <a:ext uri="{FF2B5EF4-FFF2-40B4-BE49-F238E27FC236}">
                <a16:creationId xmlns:a16="http://schemas.microsoft.com/office/drawing/2014/main" id="{43102F4F-6973-D199-6ACC-4251DC9878BB}"/>
              </a:ext>
            </a:extLst>
          </p:cNvPr>
          <p:cNvPicPr>
            <a:picLocks noChangeAspect="1"/>
          </p:cNvPicPr>
          <p:nvPr/>
        </p:nvPicPr>
        <p:blipFill>
          <a:blip r:embed="rId2" cstate="print">
            <a:extLst>
              <a:ext uri="{BEBA8EAE-BF5A-486C-A8C5-ECC9F3942E4B}">
                <a14:imgProps xmlns:a14="http://schemas.microsoft.com/office/drawing/2010/main">
                  <a14:imgLayer r:embed="rId3">
                    <a14:imgEffect>
                      <a14:backgroundRemoval t="10000" b="90000" l="10000" r="90000"/>
                    </a14:imgEffect>
                  </a14:imgLayer>
                </a14:imgProps>
              </a:ext>
              <a:ext uri="{28A0092B-C50C-407E-A947-70E740481C1C}">
                <a14:useLocalDpi xmlns:a14="http://schemas.microsoft.com/office/drawing/2010/main" val="0"/>
              </a:ext>
            </a:extLst>
          </a:blip>
          <a:stretch>
            <a:fillRect/>
          </a:stretch>
        </p:blipFill>
        <p:spPr>
          <a:xfrm>
            <a:off x="6524667" y="830218"/>
            <a:ext cx="752504" cy="806481"/>
          </a:xfrm>
          <a:prstGeom prst="rect">
            <a:avLst/>
          </a:prstGeom>
        </p:spPr>
      </p:pic>
    </p:spTree>
    <p:extLst>
      <p:ext uri="{BB962C8B-B14F-4D97-AF65-F5344CB8AC3E}">
        <p14:creationId xmlns:p14="http://schemas.microsoft.com/office/powerpoint/2010/main" val="2487821935"/>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14">
            <a:extLst>
              <a:ext uri="{FF2B5EF4-FFF2-40B4-BE49-F238E27FC236}">
                <a16:creationId xmlns:a16="http://schemas.microsoft.com/office/drawing/2014/main" id="{8C3E31CC-1B85-9353-673E-9B34BDE415EA}"/>
              </a:ext>
            </a:extLst>
          </p:cNvPr>
          <p:cNvSpPr txBox="1"/>
          <p:nvPr/>
        </p:nvSpPr>
        <p:spPr>
          <a:xfrm>
            <a:off x="158719" y="133672"/>
            <a:ext cx="10009102" cy="538609"/>
          </a:xfrm>
          <a:prstGeom prst="rect">
            <a:avLst/>
          </a:prstGeom>
        </p:spPr>
        <p:txBody>
          <a:bodyPr wrap="square" lIns="0" tIns="0" rIns="0" bIns="0" rtlCol="0" anchor="t">
            <a:spAutoFit/>
          </a:bodyPr>
          <a:lstStyle/>
          <a:p>
            <a:pPr marL="0" marR="0" lvl="0" indent="0" algn="l" defTabSz="914400" rtl="0" eaLnBrk="1" fontAlgn="auto" latinLnBrk="0" hangingPunct="1">
              <a:lnSpc>
                <a:spcPts val="4200"/>
              </a:lnSpc>
              <a:spcBef>
                <a:spcPts val="0"/>
              </a:spcBef>
              <a:spcAft>
                <a:spcPts val="0"/>
              </a:spcAft>
              <a:buClrTx/>
              <a:buSzTx/>
              <a:buFontTx/>
              <a:buNone/>
              <a:tabLst/>
              <a:defRPr/>
            </a:pPr>
            <a:r>
              <a:rPr lang="en-US" sz="2000" b="1" dirty="0">
                <a:solidFill>
                  <a:schemeClr val="accent3"/>
                </a:solidFill>
                <a:latin typeface="Avenir Next LT Pro"/>
              </a:rPr>
              <a:t>KEY FINANCIAL REPORTING CHALLENGES…</a:t>
            </a:r>
            <a:endParaRPr kumimoji="0" lang="en-US" sz="2000" b="1" i="0" u="none" strike="noStrike" kern="1200" cap="none" spc="0" normalizeH="0" baseline="0" noProof="0" dirty="0">
              <a:ln>
                <a:noFill/>
              </a:ln>
              <a:solidFill>
                <a:schemeClr val="accent3"/>
              </a:solidFill>
              <a:effectLst/>
              <a:uLnTx/>
              <a:uFillTx/>
              <a:latin typeface="Avenir Next LT Pro"/>
              <a:ea typeface="+mn-ea"/>
              <a:cs typeface="+mn-cs"/>
            </a:endParaRPr>
          </a:p>
        </p:txBody>
      </p:sp>
      <p:sp>
        <p:nvSpPr>
          <p:cNvPr id="15" name="Slide Number Placeholder 4">
            <a:extLst>
              <a:ext uri="{FF2B5EF4-FFF2-40B4-BE49-F238E27FC236}">
                <a16:creationId xmlns:a16="http://schemas.microsoft.com/office/drawing/2014/main" id="{1B9920FB-8B3C-0B58-BC9B-72A8A21EC5F6}"/>
              </a:ext>
            </a:extLst>
          </p:cNvPr>
          <p:cNvSpPr>
            <a:spLocks noGrp="1"/>
          </p:cNvSpPr>
          <p:nvPr>
            <p:ph type="sldNum" sz="quarter" idx="4"/>
          </p:nvPr>
        </p:nvSpPr>
        <p:spPr>
          <a:xfrm>
            <a:off x="457201" y="6532444"/>
            <a:ext cx="361944" cy="161991"/>
          </a:xfrm>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D5AC0FDA-61C4-4E70-B00E-D02B36CE1444}" type="slidenum">
              <a:rPr kumimoji="0" lang="en-GB" sz="800" b="0" i="0" u="none" strike="noStrike" kern="1200" cap="none" spc="0" normalizeH="0" baseline="0" noProof="0" smtClean="0">
                <a:ln>
                  <a:noFill/>
                </a:ln>
                <a:solidFill>
                  <a:srgbClr val="FFFFFF"/>
                </a:solidFill>
                <a:effectLst/>
                <a:uLnTx/>
                <a:uFillTx/>
                <a:latin typeface="Arial"/>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8</a:t>
            </a:fld>
            <a:endParaRPr kumimoji="0" lang="en-GB" sz="800" b="0" i="0" u="none" strike="noStrike" kern="1200" cap="none" spc="0" normalizeH="0" baseline="0" noProof="0">
              <a:ln>
                <a:noFill/>
              </a:ln>
              <a:solidFill>
                <a:srgbClr val="FFFFFF"/>
              </a:solidFill>
              <a:effectLst/>
              <a:uLnTx/>
              <a:uFillTx/>
              <a:latin typeface="Arial"/>
              <a:ea typeface="+mn-ea"/>
              <a:cs typeface="+mn-cs"/>
            </a:endParaRPr>
          </a:p>
        </p:txBody>
      </p:sp>
      <p:sp>
        <p:nvSpPr>
          <p:cNvPr id="106" name="AutoShape 4">
            <a:extLst>
              <a:ext uri="{FF2B5EF4-FFF2-40B4-BE49-F238E27FC236}">
                <a16:creationId xmlns:a16="http://schemas.microsoft.com/office/drawing/2014/main" id="{BA4DDACE-B5C8-40CE-8242-D440B2216A96}"/>
              </a:ext>
            </a:extLst>
          </p:cNvPr>
          <p:cNvSpPr/>
          <p:nvPr/>
        </p:nvSpPr>
        <p:spPr>
          <a:xfrm>
            <a:off x="647200" y="909654"/>
            <a:ext cx="3260683" cy="624226"/>
          </a:xfrm>
          <a:prstGeom prst="roundRect">
            <a:avLst/>
          </a:prstGeom>
          <a:solidFill>
            <a:srgbClr val="D25097"/>
          </a:solidFill>
        </p:spPr>
        <p:txBody>
          <a:bodyP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en-US" b="1" i="0" u="none" strike="noStrike" kern="1200" cap="none" spc="0" normalizeH="0" baseline="0" noProof="0" dirty="0">
                <a:ln>
                  <a:noFill/>
                </a:ln>
                <a:solidFill>
                  <a:srgbClr val="FFFFFF"/>
                </a:solidFill>
                <a:effectLst/>
                <a:uLnTx/>
                <a:uFillTx/>
                <a:latin typeface="Aptos Narrow" panose="020B0004020202020204" pitchFamily="34" charset="0"/>
                <a:ea typeface="+mn-ea"/>
                <a:cs typeface="+mn-cs"/>
              </a:rPr>
              <a:t>Judgment and Estimates:</a:t>
            </a:r>
          </a:p>
        </p:txBody>
      </p:sp>
      <p:sp>
        <p:nvSpPr>
          <p:cNvPr id="110" name="AutoShape 8">
            <a:extLst>
              <a:ext uri="{FF2B5EF4-FFF2-40B4-BE49-F238E27FC236}">
                <a16:creationId xmlns:a16="http://schemas.microsoft.com/office/drawing/2014/main" id="{2962B3AD-A7CF-6652-4E5E-59056D4685D0}"/>
              </a:ext>
            </a:extLst>
          </p:cNvPr>
          <p:cNvSpPr/>
          <p:nvPr/>
        </p:nvSpPr>
        <p:spPr>
          <a:xfrm>
            <a:off x="712520" y="1533878"/>
            <a:ext cx="3260677" cy="576351"/>
          </a:xfrm>
          <a:prstGeom prst="roundRect">
            <a:avLst/>
          </a:prstGeom>
          <a:solidFill>
            <a:srgbClr val="D25097">
              <a:alpha val="40000"/>
            </a:srgbClr>
          </a:solidFill>
        </p:spPr>
        <p:txBody>
          <a:bodyPr wrap="square" tIns="0"/>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300" b="0" i="0" u="none" strike="noStrike" kern="1200" cap="none" spc="0" normalizeH="0" baseline="0" noProof="0" dirty="0">
                <a:ln>
                  <a:noFill/>
                </a:ln>
                <a:solidFill>
                  <a:srgbClr val="E6E6E6">
                    <a:lumMod val="25000"/>
                  </a:srgbClr>
                </a:solidFill>
                <a:effectLst/>
                <a:uLnTx/>
                <a:uFillTx/>
                <a:latin typeface="Aptos Narrow" panose="020B0004020202020204" pitchFamily="34" charset="0"/>
                <a:ea typeface="+mn-ea"/>
                <a:cs typeface="+mn-cs"/>
              </a:rPr>
              <a:t>Making accurate and reasonable estimates </a:t>
            </a:r>
            <a:r>
              <a:rPr lang="en-US" sz="1300" dirty="0">
                <a:solidFill>
                  <a:srgbClr val="E6E6E6">
                    <a:lumMod val="25000"/>
                  </a:srgbClr>
                </a:solidFill>
                <a:latin typeface="Aptos Narrow" panose="020B0004020202020204" pitchFamily="34" charset="0"/>
              </a:rPr>
              <a:t>&amp;</a:t>
            </a:r>
            <a:r>
              <a:rPr kumimoji="0" lang="en-US" sz="1300" b="0" i="0" u="none" strike="noStrike" kern="1200" cap="none" spc="0" normalizeH="0" baseline="0" noProof="0" dirty="0">
                <a:ln>
                  <a:noFill/>
                </a:ln>
                <a:solidFill>
                  <a:srgbClr val="E6E6E6">
                    <a:lumMod val="25000"/>
                  </a:srgbClr>
                </a:solidFill>
                <a:effectLst/>
                <a:uLnTx/>
                <a:uFillTx/>
                <a:latin typeface="Aptos Narrow" panose="020B0004020202020204" pitchFamily="34" charset="0"/>
                <a:ea typeface="+mn-ea"/>
                <a:cs typeface="+mn-cs"/>
              </a:rPr>
              <a:t> judgments (e.g., provisions, impairments, revenue recognition).</a:t>
            </a:r>
          </a:p>
        </p:txBody>
      </p:sp>
      <p:sp>
        <p:nvSpPr>
          <p:cNvPr id="112" name="AutoShape 10">
            <a:extLst>
              <a:ext uri="{FF2B5EF4-FFF2-40B4-BE49-F238E27FC236}">
                <a16:creationId xmlns:a16="http://schemas.microsoft.com/office/drawing/2014/main" id="{3CA52A79-D955-5048-7B6B-4366871C9F12}"/>
              </a:ext>
            </a:extLst>
          </p:cNvPr>
          <p:cNvSpPr/>
          <p:nvPr/>
        </p:nvSpPr>
        <p:spPr>
          <a:xfrm>
            <a:off x="4129338" y="1601499"/>
            <a:ext cx="3024041" cy="745067"/>
          </a:xfrm>
          <a:prstGeom prst="roundRect">
            <a:avLst/>
          </a:prstGeom>
          <a:solidFill>
            <a:srgbClr val="6C4796">
              <a:alpha val="40000"/>
            </a:srgbClr>
          </a:solidFill>
        </p:spPr>
        <p:txBody>
          <a:bodyPr wrap="square" tIns="0"/>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E6E6E6">
                    <a:lumMod val="25000"/>
                  </a:srgbClr>
                </a:solidFill>
                <a:effectLst/>
                <a:uLnTx/>
                <a:uFillTx/>
                <a:latin typeface="Aptos Narrow" panose="020B0004020202020204" pitchFamily="34" charset="0"/>
                <a:ea typeface="+mn-ea"/>
                <a:cs typeface="+mn-cs"/>
              </a:rPr>
              <a:t>Meeting the diverse and sometimes conflicting expectations of stakeholders, including investors, regulators, and management.</a:t>
            </a:r>
          </a:p>
        </p:txBody>
      </p:sp>
      <p:sp>
        <p:nvSpPr>
          <p:cNvPr id="113" name="AutoShape 11">
            <a:extLst>
              <a:ext uri="{FF2B5EF4-FFF2-40B4-BE49-F238E27FC236}">
                <a16:creationId xmlns:a16="http://schemas.microsoft.com/office/drawing/2014/main" id="{850EE4F7-2FC5-9396-5545-D60F1CFCD78C}"/>
              </a:ext>
            </a:extLst>
          </p:cNvPr>
          <p:cNvSpPr/>
          <p:nvPr/>
        </p:nvSpPr>
        <p:spPr>
          <a:xfrm>
            <a:off x="7374836" y="1601499"/>
            <a:ext cx="3024042" cy="745067"/>
          </a:xfrm>
          <a:prstGeom prst="roundRect">
            <a:avLst/>
          </a:prstGeom>
          <a:solidFill>
            <a:schemeClr val="accent6">
              <a:lumMod val="75000"/>
              <a:alpha val="40000"/>
            </a:schemeClr>
          </a:solidFill>
        </p:spPr>
        <p:txBody>
          <a:bodyPr wrap="square" tIns="0"/>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300" b="0" i="0" u="none" strike="noStrike" kern="1200" cap="none" spc="0" normalizeH="0" baseline="0" noProof="0" dirty="0">
                <a:ln>
                  <a:noFill/>
                </a:ln>
                <a:solidFill>
                  <a:srgbClr val="E6E6E6">
                    <a:lumMod val="25000"/>
                  </a:srgbClr>
                </a:solidFill>
                <a:effectLst/>
                <a:uLnTx/>
                <a:uFillTx/>
                <a:latin typeface="Aptos Narrow" panose="020B0004020202020204" pitchFamily="34" charset="0"/>
                <a:ea typeface="+mn-ea"/>
                <a:cs typeface="+mn-cs"/>
              </a:rPr>
              <a:t>Dealing with the complexities of global operations, including multiple currencies, tax laws, cultures, and reporting standards.</a:t>
            </a:r>
          </a:p>
        </p:txBody>
      </p:sp>
      <p:sp>
        <p:nvSpPr>
          <p:cNvPr id="115" name="AutoShape 13">
            <a:extLst>
              <a:ext uri="{FF2B5EF4-FFF2-40B4-BE49-F238E27FC236}">
                <a16:creationId xmlns:a16="http://schemas.microsoft.com/office/drawing/2014/main" id="{761CDB71-9CBB-15D5-65E1-96772F49578B}"/>
              </a:ext>
            </a:extLst>
          </p:cNvPr>
          <p:cNvSpPr/>
          <p:nvPr/>
        </p:nvSpPr>
        <p:spPr>
          <a:xfrm>
            <a:off x="647205" y="2414187"/>
            <a:ext cx="3260677" cy="899448"/>
          </a:xfrm>
          <a:prstGeom prst="roundRect">
            <a:avLst/>
          </a:prstGeom>
          <a:solidFill>
            <a:srgbClr val="D25097">
              <a:alpha val="40000"/>
            </a:srgbClr>
          </a:solidFill>
        </p:spPr>
        <p:txBody>
          <a:bodyPr wrap="square" tIns="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300" b="0" i="0" u="none" strike="noStrike" kern="1200" cap="none" spc="0" normalizeH="0" baseline="0" noProof="0" dirty="0">
              <a:ln>
                <a:noFill/>
              </a:ln>
              <a:solidFill>
                <a:srgbClr val="E6E6E6">
                  <a:lumMod val="25000"/>
                </a:srgbClr>
              </a:solidFill>
              <a:effectLst/>
              <a:uLnTx/>
              <a:uFillTx/>
              <a:latin typeface="Aptos Narrow" panose="020B0004020202020204" pitchFamily="34" charset="0"/>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rgbClr val="E6E6E6">
                    <a:lumMod val="25000"/>
                  </a:srgbClr>
                </a:solidFill>
                <a:effectLst/>
                <a:uLnTx/>
                <a:uFillTx/>
                <a:latin typeface="Aptos Narrow" panose="020B0004020202020204" pitchFamily="34" charset="0"/>
                <a:ea typeface="+mn-ea"/>
                <a:cs typeface="+mn-cs"/>
              </a:rPr>
              <a:t>Managing the subjectivity and uncertainty inherent in these estimates.</a:t>
            </a:r>
          </a:p>
        </p:txBody>
      </p:sp>
      <p:sp>
        <p:nvSpPr>
          <p:cNvPr id="117" name="AutoShape 15">
            <a:extLst>
              <a:ext uri="{FF2B5EF4-FFF2-40B4-BE49-F238E27FC236}">
                <a16:creationId xmlns:a16="http://schemas.microsoft.com/office/drawing/2014/main" id="{B38F8E32-CC25-A8E3-8F75-52A59038FAFD}"/>
              </a:ext>
            </a:extLst>
          </p:cNvPr>
          <p:cNvSpPr/>
          <p:nvPr/>
        </p:nvSpPr>
        <p:spPr>
          <a:xfrm>
            <a:off x="4129337" y="2414187"/>
            <a:ext cx="3024042" cy="899448"/>
          </a:xfrm>
          <a:prstGeom prst="roundRect">
            <a:avLst/>
          </a:prstGeom>
          <a:solidFill>
            <a:srgbClr val="6C4796">
              <a:alpha val="40000"/>
            </a:srgbClr>
          </a:solidFill>
        </p:spPr>
        <p:txBody>
          <a:bodyPr wrap="square" tIns="0"/>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300" b="0" i="0" u="none" strike="noStrike" kern="1200" cap="none" spc="0" normalizeH="0" baseline="0" noProof="0" dirty="0">
              <a:ln>
                <a:noFill/>
              </a:ln>
              <a:solidFill>
                <a:srgbClr val="E6E6E6">
                  <a:lumMod val="25000"/>
                </a:srgbClr>
              </a:solidFill>
              <a:effectLst/>
              <a:uLnTx/>
              <a:uFillTx/>
              <a:latin typeface="Aptos Narrow" panose="020B0004020202020204" pitchFamily="34" charset="0"/>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300" b="0" i="0" u="none" strike="noStrike" kern="1200" cap="none" spc="0" normalizeH="0" baseline="0" noProof="0" dirty="0">
                <a:ln>
                  <a:noFill/>
                </a:ln>
                <a:solidFill>
                  <a:srgbClr val="E6E6E6">
                    <a:lumMod val="25000"/>
                  </a:srgbClr>
                </a:solidFill>
                <a:effectLst/>
                <a:uLnTx/>
                <a:uFillTx/>
                <a:latin typeface="Aptos Narrow" panose="020B0004020202020204" pitchFamily="34" charset="0"/>
                <a:ea typeface="+mn-ea"/>
                <a:cs typeface="+mn-cs"/>
              </a:rPr>
              <a:t>Providing clear and transparent disclosures to satisfy stakeholder needs.</a:t>
            </a:r>
          </a:p>
        </p:txBody>
      </p:sp>
      <p:sp>
        <p:nvSpPr>
          <p:cNvPr id="118" name="AutoShape 16">
            <a:extLst>
              <a:ext uri="{FF2B5EF4-FFF2-40B4-BE49-F238E27FC236}">
                <a16:creationId xmlns:a16="http://schemas.microsoft.com/office/drawing/2014/main" id="{7BA96026-F540-2C53-5213-5161E8E785A1}"/>
              </a:ext>
            </a:extLst>
          </p:cNvPr>
          <p:cNvSpPr/>
          <p:nvPr/>
        </p:nvSpPr>
        <p:spPr>
          <a:xfrm>
            <a:off x="7393576" y="2544818"/>
            <a:ext cx="3005301" cy="899447"/>
          </a:xfrm>
          <a:prstGeom prst="roundRect">
            <a:avLst/>
          </a:prstGeom>
          <a:solidFill>
            <a:schemeClr val="accent6">
              <a:lumMod val="75000"/>
              <a:alpha val="40000"/>
            </a:schemeClr>
          </a:solidFill>
        </p:spPr>
        <p:txBody>
          <a:bodyPr wrap="square" tIns="0"/>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rgbClr val="E6E6E6">
                    <a:lumMod val="25000"/>
                  </a:srgbClr>
                </a:solidFill>
                <a:effectLst/>
                <a:uLnTx/>
                <a:uFillTx/>
                <a:latin typeface="Aptos Narrow" panose="020B0004020202020204" pitchFamily="34" charset="0"/>
                <a:ea typeface="+mn-ea"/>
                <a:cs typeface="+mn-cs"/>
              </a:rPr>
              <a:t>Consolidating financial statements across different countries and legal entities.</a:t>
            </a:r>
          </a:p>
        </p:txBody>
      </p:sp>
      <p:sp>
        <p:nvSpPr>
          <p:cNvPr id="125" name="AutoShape 23">
            <a:extLst>
              <a:ext uri="{FF2B5EF4-FFF2-40B4-BE49-F238E27FC236}">
                <a16:creationId xmlns:a16="http://schemas.microsoft.com/office/drawing/2014/main" id="{84363770-A3DB-EF40-E38E-34F4897DB201}"/>
              </a:ext>
            </a:extLst>
          </p:cNvPr>
          <p:cNvSpPr/>
          <p:nvPr/>
        </p:nvSpPr>
        <p:spPr>
          <a:xfrm>
            <a:off x="647203" y="4340811"/>
            <a:ext cx="3260677" cy="809193"/>
          </a:xfrm>
          <a:prstGeom prst="roundRect">
            <a:avLst/>
          </a:prstGeom>
          <a:solidFill>
            <a:srgbClr val="D25097">
              <a:alpha val="40000"/>
            </a:srgbClr>
          </a:solidFill>
        </p:spPr>
        <p:txBody>
          <a:bodyPr wrap="square" tIns="0"/>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300" b="0" i="0" u="none" strike="noStrike" kern="1200" cap="none" spc="0" normalizeH="0" baseline="0" noProof="0" dirty="0">
                <a:ln>
                  <a:noFill/>
                </a:ln>
                <a:solidFill>
                  <a:srgbClr val="E6E6E6">
                    <a:lumMod val="25000"/>
                  </a:srgbClr>
                </a:solidFill>
                <a:effectLst/>
                <a:uLnTx/>
                <a:uFillTx/>
                <a:latin typeface="Aptos Narrow" panose="020B0004020202020204" pitchFamily="34" charset="0"/>
                <a:ea typeface="+mn-ea"/>
                <a:cs typeface="+mn-cs"/>
              </a:rPr>
              <a:t>Integrating environmental, social, and governance (ESG) factors into financial reports.</a:t>
            </a:r>
          </a:p>
        </p:txBody>
      </p:sp>
      <p:sp>
        <p:nvSpPr>
          <p:cNvPr id="127" name="AutoShape 25">
            <a:extLst>
              <a:ext uri="{FF2B5EF4-FFF2-40B4-BE49-F238E27FC236}">
                <a16:creationId xmlns:a16="http://schemas.microsoft.com/office/drawing/2014/main" id="{AFBF9CB3-E5AB-A0FC-435C-6E5D666F950C}"/>
              </a:ext>
            </a:extLst>
          </p:cNvPr>
          <p:cNvSpPr/>
          <p:nvPr/>
        </p:nvSpPr>
        <p:spPr>
          <a:xfrm>
            <a:off x="4129337" y="4340811"/>
            <a:ext cx="3024042" cy="809193"/>
          </a:xfrm>
          <a:prstGeom prst="roundRect">
            <a:avLst/>
          </a:prstGeom>
          <a:solidFill>
            <a:srgbClr val="6C4796">
              <a:alpha val="40000"/>
            </a:srgbClr>
          </a:solidFill>
        </p:spPr>
        <p:txBody>
          <a:bodyPr wrap="square" tIns="0"/>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300" b="0" i="0" u="none" strike="noStrike" kern="1200" cap="none" spc="0" normalizeH="0" baseline="0" noProof="0" dirty="0">
                <a:ln>
                  <a:noFill/>
                </a:ln>
                <a:solidFill>
                  <a:srgbClr val="E6E6E6">
                    <a:lumMod val="25000"/>
                  </a:srgbClr>
                </a:solidFill>
                <a:effectLst/>
                <a:uLnTx/>
                <a:uFillTx/>
                <a:latin typeface="Aptos Narrow" panose="020B0004020202020204" pitchFamily="34" charset="0"/>
                <a:ea typeface="+mn-ea"/>
                <a:cs typeface="+mn-cs"/>
              </a:rPr>
              <a:t>Managing the impact of economic volatility, inflation, and currency fluctuations on financial reporting.</a:t>
            </a:r>
          </a:p>
        </p:txBody>
      </p:sp>
      <p:sp>
        <p:nvSpPr>
          <p:cNvPr id="128" name="AutoShape 26">
            <a:extLst>
              <a:ext uri="{FF2B5EF4-FFF2-40B4-BE49-F238E27FC236}">
                <a16:creationId xmlns:a16="http://schemas.microsoft.com/office/drawing/2014/main" id="{003FE7CA-5BA5-F4AB-AB64-A6414A70D726}"/>
              </a:ext>
            </a:extLst>
          </p:cNvPr>
          <p:cNvSpPr/>
          <p:nvPr/>
        </p:nvSpPr>
        <p:spPr>
          <a:xfrm>
            <a:off x="7374834" y="4340811"/>
            <a:ext cx="3024042" cy="809193"/>
          </a:xfrm>
          <a:prstGeom prst="roundRect">
            <a:avLst/>
          </a:prstGeom>
          <a:solidFill>
            <a:schemeClr val="accent6">
              <a:lumMod val="75000"/>
              <a:alpha val="40000"/>
            </a:schemeClr>
          </a:solidFill>
        </p:spPr>
        <p:txBody>
          <a:bodyPr wrap="square" tIns="0"/>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300" b="0" i="0" u="none" strike="noStrike" kern="1200" cap="none" spc="0" normalizeH="0" baseline="0" noProof="0" dirty="0">
                <a:ln>
                  <a:noFill/>
                </a:ln>
                <a:solidFill>
                  <a:srgbClr val="E6E6E6">
                    <a:lumMod val="25000"/>
                  </a:srgbClr>
                </a:solidFill>
                <a:effectLst/>
                <a:uLnTx/>
                <a:uFillTx/>
                <a:latin typeface="Aptos Narrow" panose="020B0004020202020204" pitchFamily="34" charset="0"/>
                <a:ea typeface="+mn-ea"/>
                <a:cs typeface="+mn-cs"/>
              </a:rPr>
              <a:t>Detecting and preventing fraud and corruption that can undermine the integrity of financial reporting.</a:t>
            </a:r>
          </a:p>
        </p:txBody>
      </p:sp>
      <p:sp>
        <p:nvSpPr>
          <p:cNvPr id="132" name="AutoShape 30">
            <a:extLst>
              <a:ext uri="{FF2B5EF4-FFF2-40B4-BE49-F238E27FC236}">
                <a16:creationId xmlns:a16="http://schemas.microsoft.com/office/drawing/2014/main" id="{C8FC5A27-996D-25FD-CED3-DD83ECA7FEDE}"/>
              </a:ext>
            </a:extLst>
          </p:cNvPr>
          <p:cNvSpPr/>
          <p:nvPr/>
        </p:nvSpPr>
        <p:spPr>
          <a:xfrm>
            <a:off x="4129338" y="909654"/>
            <a:ext cx="3024042" cy="624224"/>
          </a:xfrm>
          <a:prstGeom prst="roundRect">
            <a:avLst/>
          </a:prstGeom>
          <a:solidFill>
            <a:srgbClr val="6C4796"/>
          </a:solidFill>
        </p:spPr>
        <p:txBody>
          <a:bodyP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en-US" b="1" i="0" u="none" strike="noStrike" kern="1200" cap="none" spc="0" normalizeH="0" baseline="0" noProof="0" dirty="0">
                <a:ln>
                  <a:noFill/>
                </a:ln>
                <a:solidFill>
                  <a:srgbClr val="FFFFFF"/>
                </a:solidFill>
                <a:effectLst/>
                <a:uLnTx/>
                <a:uFillTx/>
                <a:latin typeface="Aptos Narrow" panose="020B0004020202020204" pitchFamily="34" charset="0"/>
                <a:ea typeface="+mn-ea"/>
                <a:cs typeface="+mn-cs"/>
              </a:rPr>
              <a:t>Stakeholder Expectations</a:t>
            </a:r>
          </a:p>
        </p:txBody>
      </p:sp>
      <p:sp>
        <p:nvSpPr>
          <p:cNvPr id="134" name="AutoShape 32">
            <a:extLst>
              <a:ext uri="{FF2B5EF4-FFF2-40B4-BE49-F238E27FC236}">
                <a16:creationId xmlns:a16="http://schemas.microsoft.com/office/drawing/2014/main" id="{7E99708F-9E14-1CDC-2D26-484D68AFAD94}"/>
              </a:ext>
            </a:extLst>
          </p:cNvPr>
          <p:cNvSpPr/>
          <p:nvPr/>
        </p:nvSpPr>
        <p:spPr>
          <a:xfrm>
            <a:off x="7374836" y="909654"/>
            <a:ext cx="3024042" cy="638507"/>
          </a:xfrm>
          <a:prstGeom prst="roundRect">
            <a:avLst/>
          </a:prstGeom>
          <a:solidFill>
            <a:schemeClr val="accent6">
              <a:lumMod val="75000"/>
            </a:schemeClr>
          </a:solidFill>
        </p:spPr>
        <p:txBody>
          <a:bodyP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en-US" b="1" i="0" u="none" strike="noStrike" kern="1200" cap="none" spc="0" normalizeH="0" baseline="0" noProof="0" dirty="0">
                <a:ln>
                  <a:noFill/>
                </a:ln>
                <a:solidFill>
                  <a:srgbClr val="FFFFFF"/>
                </a:solidFill>
                <a:effectLst/>
                <a:uLnTx/>
                <a:uFillTx/>
                <a:latin typeface="Aptos Narrow" panose="020B0004020202020204" pitchFamily="34" charset="0"/>
                <a:ea typeface="+mn-ea"/>
                <a:cs typeface="+mn-cs"/>
              </a:rPr>
              <a:t>Global Operations</a:t>
            </a:r>
          </a:p>
        </p:txBody>
      </p:sp>
      <p:sp>
        <p:nvSpPr>
          <p:cNvPr id="136" name="AutoShape 23">
            <a:extLst>
              <a:ext uri="{FF2B5EF4-FFF2-40B4-BE49-F238E27FC236}">
                <a16:creationId xmlns:a16="http://schemas.microsoft.com/office/drawing/2014/main" id="{9093727C-71E5-3CD4-860E-217CC89DF163}"/>
              </a:ext>
            </a:extLst>
          </p:cNvPr>
          <p:cNvSpPr/>
          <p:nvPr/>
        </p:nvSpPr>
        <p:spPr>
          <a:xfrm>
            <a:off x="647204" y="5203343"/>
            <a:ext cx="3260677" cy="899448"/>
          </a:xfrm>
          <a:prstGeom prst="roundRect">
            <a:avLst/>
          </a:prstGeom>
          <a:solidFill>
            <a:srgbClr val="D25097">
              <a:alpha val="40000"/>
            </a:srgbClr>
          </a:solidFill>
        </p:spPr>
        <p:txBody>
          <a:bodyPr wrap="square" tIns="0"/>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300" b="0" i="0" u="none" strike="noStrike" kern="1200" cap="none" spc="0" normalizeH="0" baseline="0" noProof="0" dirty="0">
                <a:ln>
                  <a:noFill/>
                </a:ln>
                <a:solidFill>
                  <a:srgbClr val="E6E6E6">
                    <a:lumMod val="25000"/>
                  </a:srgbClr>
                </a:solidFill>
                <a:effectLst/>
                <a:uLnTx/>
                <a:uFillTx/>
                <a:latin typeface="Aptos Narrow" panose="020B0004020202020204" pitchFamily="34" charset="0"/>
                <a:ea typeface="+mn-ea"/>
                <a:cs typeface="+mn-cs"/>
              </a:rPr>
              <a:t>Addressing the lack of standardized metrics and guidelines for sustainability reporting.</a:t>
            </a:r>
          </a:p>
        </p:txBody>
      </p:sp>
      <p:sp>
        <p:nvSpPr>
          <p:cNvPr id="138" name="AutoShape 25">
            <a:extLst>
              <a:ext uri="{FF2B5EF4-FFF2-40B4-BE49-F238E27FC236}">
                <a16:creationId xmlns:a16="http://schemas.microsoft.com/office/drawing/2014/main" id="{7E11F157-E84A-4B27-4EF2-CED143218466}"/>
              </a:ext>
            </a:extLst>
          </p:cNvPr>
          <p:cNvSpPr/>
          <p:nvPr/>
        </p:nvSpPr>
        <p:spPr>
          <a:xfrm>
            <a:off x="4129337" y="5203343"/>
            <a:ext cx="3024042" cy="899448"/>
          </a:xfrm>
          <a:prstGeom prst="roundRect">
            <a:avLst/>
          </a:prstGeom>
          <a:solidFill>
            <a:srgbClr val="6C4796">
              <a:alpha val="40000"/>
            </a:srgbClr>
          </a:solidFill>
        </p:spPr>
        <p:txBody>
          <a:bodyPr wrap="square" tIns="0"/>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300" b="0" i="0" u="none" strike="noStrike" kern="1200" cap="none" spc="0" normalizeH="0" baseline="0" noProof="0" dirty="0">
                <a:ln>
                  <a:noFill/>
                </a:ln>
                <a:solidFill>
                  <a:srgbClr val="E6E6E6">
                    <a:lumMod val="25000"/>
                  </a:srgbClr>
                </a:solidFill>
                <a:effectLst/>
                <a:uLnTx/>
                <a:uFillTx/>
                <a:latin typeface="Aptos Narrow" panose="020B0004020202020204" pitchFamily="34" charset="0"/>
                <a:ea typeface="+mn-ea"/>
                <a:cs typeface="+mn-cs"/>
              </a:rPr>
              <a:t>Adjusting financial statements to reflect changes in market conditions</a:t>
            </a:r>
          </a:p>
        </p:txBody>
      </p:sp>
      <p:sp>
        <p:nvSpPr>
          <p:cNvPr id="139" name="AutoShape 26">
            <a:extLst>
              <a:ext uri="{FF2B5EF4-FFF2-40B4-BE49-F238E27FC236}">
                <a16:creationId xmlns:a16="http://schemas.microsoft.com/office/drawing/2014/main" id="{7D474D62-FB22-0A8E-5E08-58A3F739D164}"/>
              </a:ext>
            </a:extLst>
          </p:cNvPr>
          <p:cNvSpPr/>
          <p:nvPr/>
        </p:nvSpPr>
        <p:spPr>
          <a:xfrm>
            <a:off x="7374835" y="5203343"/>
            <a:ext cx="3024042" cy="899448"/>
          </a:xfrm>
          <a:prstGeom prst="roundRect">
            <a:avLst/>
          </a:prstGeom>
          <a:solidFill>
            <a:schemeClr val="accent6">
              <a:lumMod val="75000"/>
              <a:alpha val="40000"/>
            </a:schemeClr>
          </a:solidFill>
        </p:spPr>
        <p:txBody>
          <a:bodyPr wrap="square" tIns="0"/>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rgbClr val="E6E6E6">
                    <a:lumMod val="25000"/>
                  </a:srgbClr>
                </a:solidFill>
                <a:effectLst/>
                <a:uLnTx/>
                <a:uFillTx/>
                <a:latin typeface="Aptos Narrow" panose="020B0004020202020204" pitchFamily="34" charset="0"/>
                <a:ea typeface="+mn-ea"/>
                <a:cs typeface="+mn-cs"/>
              </a:rPr>
              <a:t>Implementing measures to safeguard against financial misconduct.</a:t>
            </a:r>
          </a:p>
        </p:txBody>
      </p:sp>
      <p:sp>
        <p:nvSpPr>
          <p:cNvPr id="3" name="AutoShape 4">
            <a:extLst>
              <a:ext uri="{FF2B5EF4-FFF2-40B4-BE49-F238E27FC236}">
                <a16:creationId xmlns:a16="http://schemas.microsoft.com/office/drawing/2014/main" id="{5EB3F749-6CA1-52CC-B009-0CD0BFFA2AE0}"/>
              </a:ext>
            </a:extLst>
          </p:cNvPr>
          <p:cNvSpPr/>
          <p:nvPr/>
        </p:nvSpPr>
        <p:spPr>
          <a:xfrm>
            <a:off x="647197" y="3521449"/>
            <a:ext cx="3260683" cy="624226"/>
          </a:xfrm>
          <a:prstGeom prst="roundRect">
            <a:avLst/>
          </a:prstGeom>
          <a:solidFill>
            <a:srgbClr val="D25097"/>
          </a:solidFill>
        </p:spPr>
        <p:txBody>
          <a:bodyP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en-US" b="1" i="0" u="none" strike="noStrike" kern="1200" cap="none" spc="0" normalizeH="0" baseline="0" noProof="0" dirty="0">
                <a:ln>
                  <a:noFill/>
                </a:ln>
                <a:solidFill>
                  <a:srgbClr val="FFFFFF"/>
                </a:solidFill>
                <a:effectLst/>
                <a:uLnTx/>
                <a:uFillTx/>
                <a:latin typeface="Aptos Narrow" panose="020B0004020202020204" pitchFamily="34" charset="0"/>
                <a:ea typeface="+mn-ea"/>
                <a:cs typeface="+mn-cs"/>
              </a:rPr>
              <a:t>Sustainability and ESG Reporting</a:t>
            </a:r>
          </a:p>
        </p:txBody>
      </p:sp>
      <p:sp>
        <p:nvSpPr>
          <p:cNvPr id="4" name="AutoShape 30">
            <a:extLst>
              <a:ext uri="{FF2B5EF4-FFF2-40B4-BE49-F238E27FC236}">
                <a16:creationId xmlns:a16="http://schemas.microsoft.com/office/drawing/2014/main" id="{994599E4-F488-B627-5443-91E65780EFA9}"/>
              </a:ext>
            </a:extLst>
          </p:cNvPr>
          <p:cNvSpPr/>
          <p:nvPr/>
        </p:nvSpPr>
        <p:spPr>
          <a:xfrm>
            <a:off x="4129337" y="3559132"/>
            <a:ext cx="3024042" cy="624224"/>
          </a:xfrm>
          <a:prstGeom prst="roundRect">
            <a:avLst/>
          </a:prstGeom>
          <a:solidFill>
            <a:srgbClr val="6C4796"/>
          </a:solidFill>
        </p:spPr>
        <p:txBody>
          <a:bodyP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en-US" b="1" i="0" u="none" strike="noStrike" kern="1200" cap="none" spc="0" normalizeH="0" baseline="0" noProof="0" dirty="0">
                <a:ln>
                  <a:noFill/>
                </a:ln>
                <a:solidFill>
                  <a:srgbClr val="FFFFFF"/>
                </a:solidFill>
                <a:effectLst/>
                <a:uLnTx/>
                <a:uFillTx/>
                <a:latin typeface="Aptos Narrow" panose="020B0004020202020204" pitchFamily="34" charset="0"/>
                <a:ea typeface="+mn-ea"/>
                <a:cs typeface="+mn-cs"/>
              </a:rPr>
              <a:t>Economic Volatility</a:t>
            </a:r>
          </a:p>
        </p:txBody>
      </p:sp>
      <p:sp>
        <p:nvSpPr>
          <p:cNvPr id="5" name="AutoShape 30">
            <a:extLst>
              <a:ext uri="{FF2B5EF4-FFF2-40B4-BE49-F238E27FC236}">
                <a16:creationId xmlns:a16="http://schemas.microsoft.com/office/drawing/2014/main" id="{D9DF02DC-8ACB-68C8-730B-F2E20D63DBAB}"/>
              </a:ext>
            </a:extLst>
          </p:cNvPr>
          <p:cNvSpPr/>
          <p:nvPr/>
        </p:nvSpPr>
        <p:spPr>
          <a:xfrm>
            <a:off x="7374834" y="3515111"/>
            <a:ext cx="3024042" cy="624224"/>
          </a:xfrm>
          <a:prstGeom prst="roundRect">
            <a:avLst/>
          </a:prstGeom>
          <a:solidFill>
            <a:srgbClr val="6C4796"/>
          </a:solidFill>
        </p:spPr>
        <p:txBody>
          <a:bodyP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en-US" b="1" i="0" u="none" strike="noStrike" kern="1200" cap="none" spc="0" normalizeH="0" baseline="0" noProof="0" dirty="0">
                <a:ln>
                  <a:noFill/>
                </a:ln>
                <a:solidFill>
                  <a:srgbClr val="FFFFFF"/>
                </a:solidFill>
                <a:effectLst/>
                <a:uLnTx/>
                <a:uFillTx/>
                <a:latin typeface="Aptos Narrow" panose="020B0004020202020204" pitchFamily="34" charset="0"/>
                <a:ea typeface="+mn-ea"/>
                <a:cs typeface="+mn-cs"/>
              </a:rPr>
              <a:t>Fraud and Corruption.</a:t>
            </a:r>
          </a:p>
        </p:txBody>
      </p:sp>
      <p:sp>
        <p:nvSpPr>
          <p:cNvPr id="8" name="Footer Placeholder 3">
            <a:extLst>
              <a:ext uri="{FF2B5EF4-FFF2-40B4-BE49-F238E27FC236}">
                <a16:creationId xmlns:a16="http://schemas.microsoft.com/office/drawing/2014/main" id="{06B6D515-4598-6491-8917-3AE74AECD965}"/>
              </a:ext>
            </a:extLst>
          </p:cNvPr>
          <p:cNvSpPr>
            <a:spLocks noGrp="1"/>
          </p:cNvSpPr>
          <p:nvPr>
            <p:ph type="ftr" sz="quarter" idx="3"/>
          </p:nvPr>
        </p:nvSpPr>
        <p:spPr>
          <a:xfrm>
            <a:off x="981749" y="6551883"/>
            <a:ext cx="4114800" cy="123111"/>
          </a:xfrm>
        </p:spPr>
        <p:txBody>
          <a:bodyPr/>
          <a:lstStyle/>
          <a:p>
            <a:r>
              <a:rPr lang="en-US" dirty="0"/>
              <a:t>Financial Reporting Challenges in Africa</a:t>
            </a:r>
          </a:p>
        </p:txBody>
      </p:sp>
      <p:pic>
        <p:nvPicPr>
          <p:cNvPr id="6" name="Picture 5" descr="A map of africa with different flags&#10;&#10;Description automatically generated">
            <a:extLst>
              <a:ext uri="{FF2B5EF4-FFF2-40B4-BE49-F238E27FC236}">
                <a16:creationId xmlns:a16="http://schemas.microsoft.com/office/drawing/2014/main" id="{A83C675B-F68C-7474-9CE8-1EDADC2555D1}"/>
              </a:ext>
            </a:extLst>
          </p:cNvPr>
          <p:cNvPicPr>
            <a:picLocks noChangeAspect="1"/>
          </p:cNvPicPr>
          <p:nvPr/>
        </p:nvPicPr>
        <p:blipFill>
          <a:blip r:embed="rId2" cstate="print">
            <a:extLst>
              <a:ext uri="{BEBA8EAE-BF5A-486C-A8C5-ECC9F3942E4B}">
                <a14:imgProps xmlns:a14="http://schemas.microsoft.com/office/drawing/2010/main">
                  <a14:imgLayer r:embed="rId3">
                    <a14:imgEffect>
                      <a14:backgroundRemoval t="10000" b="90000" l="10000" r="90000"/>
                    </a14:imgEffect>
                  </a14:imgLayer>
                </a14:imgProps>
              </a:ext>
              <a:ext uri="{28A0092B-C50C-407E-A947-70E740481C1C}">
                <a14:useLocalDpi xmlns:a14="http://schemas.microsoft.com/office/drawing/2010/main" val="0"/>
              </a:ext>
            </a:extLst>
          </a:blip>
          <a:stretch>
            <a:fillRect/>
          </a:stretch>
        </p:blipFill>
        <p:spPr>
          <a:xfrm>
            <a:off x="9797836" y="3405567"/>
            <a:ext cx="752504" cy="806481"/>
          </a:xfrm>
          <a:prstGeom prst="rect">
            <a:avLst/>
          </a:prstGeom>
        </p:spPr>
      </p:pic>
    </p:spTree>
    <p:extLst>
      <p:ext uri="{BB962C8B-B14F-4D97-AF65-F5344CB8AC3E}">
        <p14:creationId xmlns:p14="http://schemas.microsoft.com/office/powerpoint/2010/main" val="3415629889"/>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E2245F75-D781-C250-E985-AF45BE52ADC4}"/>
              </a:ext>
            </a:extLst>
          </p:cNvPr>
          <p:cNvSpPr/>
          <p:nvPr/>
        </p:nvSpPr>
        <p:spPr>
          <a:xfrm>
            <a:off x="-3553" y="764481"/>
            <a:ext cx="12192000" cy="637503"/>
          </a:xfrm>
          <a:prstGeom prst="rect">
            <a:avLst/>
          </a:prstGeom>
          <a:solidFill>
            <a:schemeClr val="bg1">
              <a:lumMod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ptos Narrow" panose="020B0004020202020204" pitchFamily="34" charset="0"/>
              <a:ea typeface="+mn-ea"/>
              <a:cs typeface="+mn-cs"/>
            </a:endParaRPr>
          </a:p>
        </p:txBody>
      </p:sp>
      <p:sp>
        <p:nvSpPr>
          <p:cNvPr id="5" name="Slide Number Placeholder 4">
            <a:extLst>
              <a:ext uri="{FF2B5EF4-FFF2-40B4-BE49-F238E27FC236}">
                <a16:creationId xmlns:a16="http://schemas.microsoft.com/office/drawing/2014/main" id="{865C7C06-1AB2-7072-1698-8448E475E23B}"/>
              </a:ext>
            </a:extLst>
          </p:cNvPr>
          <p:cNvSpPr>
            <a:spLocks noGrp="1"/>
          </p:cNvSpPr>
          <p:nvPr>
            <p:ph type="sldNum" sz="quarter" idx="4"/>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D5AC0FDA-61C4-4E70-B00E-D02B36CE1444}" type="slidenum">
              <a:rPr kumimoji="0" lang="en-GB" sz="800" b="0" i="0" u="none" strike="noStrike" kern="1200" cap="none" spc="0" normalizeH="0" baseline="0" noProof="0" smtClean="0">
                <a:ln>
                  <a:noFill/>
                </a:ln>
                <a:solidFill>
                  <a:srgbClr val="FFFFFF"/>
                </a:solidFill>
                <a:effectLst/>
                <a:uLnTx/>
                <a:uFillTx/>
                <a:latin typeface="Arial"/>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9</a:t>
            </a:fld>
            <a:endParaRPr kumimoji="0" lang="en-GB" sz="800" b="0" i="0" u="none" strike="noStrike" kern="1200" cap="none" spc="0" normalizeH="0" baseline="0" noProof="0">
              <a:ln>
                <a:noFill/>
              </a:ln>
              <a:solidFill>
                <a:srgbClr val="FFFFFF"/>
              </a:solidFill>
              <a:effectLst/>
              <a:uLnTx/>
              <a:uFillTx/>
              <a:latin typeface="Arial"/>
              <a:ea typeface="+mn-ea"/>
              <a:cs typeface="+mn-cs"/>
            </a:endParaRPr>
          </a:p>
        </p:txBody>
      </p:sp>
      <p:sp>
        <p:nvSpPr>
          <p:cNvPr id="2" name="TextBox 1">
            <a:extLst>
              <a:ext uri="{FF2B5EF4-FFF2-40B4-BE49-F238E27FC236}">
                <a16:creationId xmlns:a16="http://schemas.microsoft.com/office/drawing/2014/main" id="{5FB2F7EB-00C9-AF49-7FD8-E54495FB9316}"/>
              </a:ext>
            </a:extLst>
          </p:cNvPr>
          <p:cNvSpPr txBox="1"/>
          <p:nvPr/>
        </p:nvSpPr>
        <p:spPr>
          <a:xfrm>
            <a:off x="109529" y="155912"/>
            <a:ext cx="7428450" cy="400110"/>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b="1" i="0" u="none" strike="noStrike" kern="1200" cap="all" spc="-20" normalizeH="0" baseline="0" noProof="0" dirty="0" err="1">
                <a:ln>
                  <a:noFill/>
                </a:ln>
                <a:solidFill>
                  <a:schemeClr val="accent3"/>
                </a:solidFill>
                <a:effectLst/>
                <a:uLnTx/>
                <a:uFillTx/>
                <a:latin typeface="Avenir Next LT Pro"/>
                <a:ea typeface="Roboto" panose="02000000000000000000" pitchFamily="2" charset="0"/>
                <a:cs typeface="Open Sans" panose="020B0606030504020204" pitchFamily="34" charset="0"/>
              </a:rPr>
              <a:t>WAy</a:t>
            </a:r>
            <a:r>
              <a:rPr kumimoji="0" lang="en-US" sz="2000" b="1" i="0" u="none" strike="noStrike" kern="1200" cap="all" spc="-20" normalizeH="0" baseline="0" noProof="0" dirty="0">
                <a:ln>
                  <a:noFill/>
                </a:ln>
                <a:solidFill>
                  <a:schemeClr val="accent3"/>
                </a:solidFill>
                <a:effectLst/>
                <a:uLnTx/>
                <a:uFillTx/>
                <a:latin typeface="Avenir Next LT Pro"/>
                <a:ea typeface="Roboto" panose="02000000000000000000" pitchFamily="2" charset="0"/>
                <a:cs typeface="Open Sans" panose="020B0606030504020204" pitchFamily="34" charset="0"/>
              </a:rPr>
              <a:t> FORWARD </a:t>
            </a:r>
          </a:p>
        </p:txBody>
      </p:sp>
      <p:grpSp>
        <p:nvGrpSpPr>
          <p:cNvPr id="17" name="Group 16">
            <a:extLst>
              <a:ext uri="{FF2B5EF4-FFF2-40B4-BE49-F238E27FC236}">
                <a16:creationId xmlns:a16="http://schemas.microsoft.com/office/drawing/2014/main" id="{7E972954-C364-42AA-0C1B-7B7C73BDC357}"/>
              </a:ext>
            </a:extLst>
          </p:cNvPr>
          <p:cNvGrpSpPr/>
          <p:nvPr/>
        </p:nvGrpSpPr>
        <p:grpSpPr>
          <a:xfrm>
            <a:off x="870209" y="914400"/>
            <a:ext cx="10444477" cy="5071067"/>
            <a:chOff x="-3552" y="1019671"/>
            <a:chExt cx="9287163" cy="4867289"/>
          </a:xfrm>
        </p:grpSpPr>
        <p:grpSp>
          <p:nvGrpSpPr>
            <p:cNvPr id="33" name="Group 32">
              <a:extLst>
                <a:ext uri="{FF2B5EF4-FFF2-40B4-BE49-F238E27FC236}">
                  <a16:creationId xmlns:a16="http://schemas.microsoft.com/office/drawing/2014/main" id="{9ED48233-146C-F8AC-4E0E-3E6AEEBED803}"/>
                </a:ext>
              </a:extLst>
            </p:cNvPr>
            <p:cNvGrpSpPr/>
            <p:nvPr/>
          </p:nvGrpSpPr>
          <p:grpSpPr>
            <a:xfrm>
              <a:off x="-3552" y="1615442"/>
              <a:ext cx="2330339" cy="4267198"/>
              <a:chOff x="2419351" y="1133473"/>
              <a:chExt cx="2419350" cy="4810125"/>
            </a:xfrm>
          </p:grpSpPr>
          <p:sp>
            <p:nvSpPr>
              <p:cNvPr id="6" name="Rectangle 5">
                <a:extLst>
                  <a:ext uri="{FF2B5EF4-FFF2-40B4-BE49-F238E27FC236}">
                    <a16:creationId xmlns:a16="http://schemas.microsoft.com/office/drawing/2014/main" id="{E1C18764-C4D0-A1F2-4490-2F9D4F33AAA5}"/>
                  </a:ext>
                </a:extLst>
              </p:cNvPr>
              <p:cNvSpPr/>
              <p:nvPr/>
            </p:nvSpPr>
            <p:spPr>
              <a:xfrm>
                <a:off x="2419351" y="1133473"/>
                <a:ext cx="2419350" cy="4810125"/>
              </a:xfrm>
              <a:prstGeom prst="rect">
                <a:avLst/>
              </a:prstGeom>
              <a:solidFill>
                <a:srgbClr val="D250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FFFFFF"/>
                  </a:solidFill>
                  <a:effectLst/>
                  <a:uLnTx/>
                  <a:uFillTx/>
                  <a:latin typeface="Arial"/>
                  <a:ea typeface="+mn-ea"/>
                  <a:cs typeface="+mn-cs"/>
                </a:endParaRPr>
              </a:p>
            </p:txBody>
          </p:sp>
          <p:sp>
            <p:nvSpPr>
              <p:cNvPr id="25" name="TextBox 24">
                <a:extLst>
                  <a:ext uri="{FF2B5EF4-FFF2-40B4-BE49-F238E27FC236}">
                    <a16:creationId xmlns:a16="http://schemas.microsoft.com/office/drawing/2014/main" id="{E252DEC0-708B-5BB5-87FB-460DB1485E82}"/>
                  </a:ext>
                </a:extLst>
              </p:cNvPr>
              <p:cNvSpPr txBox="1"/>
              <p:nvPr/>
            </p:nvSpPr>
            <p:spPr>
              <a:xfrm>
                <a:off x="2696070" y="1628612"/>
                <a:ext cx="1998712" cy="3398303"/>
              </a:xfrm>
              <a:prstGeom prst="rect">
                <a:avLst/>
              </a:prstGeom>
            </p:spPr>
            <p:txBody>
              <a:bodyPr wrap="square" lIns="72000" tIns="108000" rIns="72000" bIns="108000" rtlCol="0" anchor="ctr" anchorCtr="0">
                <a:noAutofit/>
              </a:bodyPr>
              <a:lstStyle/>
              <a:p>
                <a:pPr marL="0" marR="0" lvl="0" indent="0" algn="l" defTabSz="914400" rtl="0" eaLnBrk="1" fontAlgn="auto" latinLnBrk="0" hangingPunct="1">
                  <a:lnSpc>
                    <a:spcPct val="100000"/>
                  </a:lnSpc>
                  <a:spcBef>
                    <a:spcPts val="300"/>
                  </a:spcBef>
                  <a:spcAft>
                    <a:spcPts val="300"/>
                  </a:spcAft>
                  <a:buClr>
                    <a:srgbClr val="DE1915"/>
                  </a:buClr>
                  <a:buSzTx/>
                  <a:buFontTx/>
                  <a:buNone/>
                  <a:tabLst/>
                  <a:defRPr/>
                </a:pPr>
                <a:endParaRPr lang="en-US" sz="1400" b="1" dirty="0">
                  <a:solidFill>
                    <a:schemeClr val="bg1"/>
                  </a:solidFill>
                  <a:latin typeface="Aptos Narrow" panose="020B0004020202020204" pitchFamily="34" charset="0"/>
                </a:endParaRPr>
              </a:p>
              <a:p>
                <a:pPr marL="0" marR="0" lvl="0" indent="0" algn="just" defTabSz="914400" rtl="0" eaLnBrk="1" fontAlgn="auto" latinLnBrk="0" hangingPunct="1">
                  <a:lnSpc>
                    <a:spcPct val="100000"/>
                  </a:lnSpc>
                  <a:spcBef>
                    <a:spcPts val="300"/>
                  </a:spcBef>
                  <a:spcAft>
                    <a:spcPts val="300"/>
                  </a:spcAft>
                  <a:buClr>
                    <a:srgbClr val="DE1915"/>
                  </a:buClr>
                  <a:buSzTx/>
                  <a:buFontTx/>
                  <a:buNone/>
                  <a:tabLst/>
                  <a:defRPr/>
                </a:pPr>
                <a:r>
                  <a:rPr lang="en-US" sz="1400" b="1" dirty="0">
                    <a:solidFill>
                      <a:schemeClr val="bg1"/>
                    </a:solidFill>
                    <a:latin typeface="Aptos Narrow" panose="020B0004020202020204" pitchFamily="34" charset="0"/>
                  </a:rPr>
                  <a:t>Strong governance </a:t>
                </a:r>
                <a:r>
                  <a:rPr lang="en-US" sz="1400" dirty="0">
                    <a:solidFill>
                      <a:schemeClr val="bg1"/>
                    </a:solidFill>
                    <a:latin typeface="Aptos Narrow" panose="020B0004020202020204" pitchFamily="34" charset="0"/>
                  </a:rPr>
                  <a:t>is fundamental to overcoming financial reporting challenges. By implementing robust internal controls, clear policies, effective audit committees, regular audits, comprehensive risk management, transparency, accountability, continuous training, and high ethical standards, organizations can ensure the accuracy, reliability, and transparency of their financial reports.</a:t>
                </a:r>
                <a:endParaRPr kumimoji="0" lang="en-US" sz="1400" b="0" i="0" u="none" strike="noStrike" kern="1200" cap="none" spc="0" normalizeH="0" baseline="0" noProof="0" dirty="0">
                  <a:ln>
                    <a:noFill/>
                  </a:ln>
                  <a:solidFill>
                    <a:schemeClr val="bg1"/>
                  </a:solidFill>
                  <a:effectLst/>
                  <a:uLnTx/>
                  <a:uFillTx/>
                  <a:latin typeface="Aptos Narrow" panose="020B0004020202020204" pitchFamily="34" charset="0"/>
                </a:endParaRPr>
              </a:p>
            </p:txBody>
          </p:sp>
        </p:grpSp>
        <p:grpSp>
          <p:nvGrpSpPr>
            <p:cNvPr id="34" name="Group 33">
              <a:extLst>
                <a:ext uri="{FF2B5EF4-FFF2-40B4-BE49-F238E27FC236}">
                  <a16:creationId xmlns:a16="http://schemas.microsoft.com/office/drawing/2014/main" id="{A0EC8B0B-5EDA-F343-C81A-34B2751E5CFA}"/>
                </a:ext>
              </a:extLst>
            </p:cNvPr>
            <p:cNvGrpSpPr/>
            <p:nvPr/>
          </p:nvGrpSpPr>
          <p:grpSpPr>
            <a:xfrm>
              <a:off x="2234039" y="1615442"/>
              <a:ext cx="2345743" cy="4267195"/>
              <a:chOff x="4838699" y="1133474"/>
              <a:chExt cx="2419350" cy="4810125"/>
            </a:xfrm>
          </p:grpSpPr>
          <p:sp>
            <p:nvSpPr>
              <p:cNvPr id="7" name="Rectangle 6">
                <a:extLst>
                  <a:ext uri="{FF2B5EF4-FFF2-40B4-BE49-F238E27FC236}">
                    <a16:creationId xmlns:a16="http://schemas.microsoft.com/office/drawing/2014/main" id="{1B9817EA-C7B6-82CC-1392-6B17638EEC66}"/>
                  </a:ext>
                </a:extLst>
              </p:cNvPr>
              <p:cNvSpPr/>
              <p:nvPr/>
            </p:nvSpPr>
            <p:spPr>
              <a:xfrm>
                <a:off x="4838699" y="1133474"/>
                <a:ext cx="2419350" cy="4810125"/>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a:ea typeface="+mn-ea"/>
                  <a:cs typeface="+mn-cs"/>
                </a:endParaRPr>
              </a:p>
            </p:txBody>
          </p:sp>
          <p:sp>
            <p:nvSpPr>
              <p:cNvPr id="27" name="TextBox 26">
                <a:extLst>
                  <a:ext uri="{FF2B5EF4-FFF2-40B4-BE49-F238E27FC236}">
                    <a16:creationId xmlns:a16="http://schemas.microsoft.com/office/drawing/2014/main" id="{366B59D7-2CC5-AB4B-64EA-32AB8F70E6E5}"/>
                  </a:ext>
                </a:extLst>
              </p:cNvPr>
              <p:cNvSpPr txBox="1"/>
              <p:nvPr/>
            </p:nvSpPr>
            <p:spPr>
              <a:xfrm>
                <a:off x="5028988" y="1785021"/>
                <a:ext cx="2006664" cy="2363546"/>
              </a:xfrm>
              <a:prstGeom prst="rect">
                <a:avLst/>
              </a:prstGeom>
            </p:spPr>
            <p:txBody>
              <a:bodyPr wrap="square" lIns="72000" tIns="108000" rIns="72000" bIns="108000" rtlCol="0" anchor="ctr" anchorCtr="0">
                <a:noAutofit/>
              </a:bodyPr>
              <a:lstStyle/>
              <a:p>
                <a:pPr marL="0" marR="0" lvl="0" indent="0" algn="l" defTabSz="914400" rtl="0" eaLnBrk="1" fontAlgn="auto" latinLnBrk="0" hangingPunct="1">
                  <a:lnSpc>
                    <a:spcPct val="100000"/>
                  </a:lnSpc>
                  <a:spcBef>
                    <a:spcPts val="300"/>
                  </a:spcBef>
                  <a:spcAft>
                    <a:spcPts val="300"/>
                  </a:spcAft>
                  <a:buClr>
                    <a:srgbClr val="DE1915"/>
                  </a:buClr>
                  <a:buSzTx/>
                  <a:buFontTx/>
                  <a:buNone/>
                  <a:tabLst/>
                  <a:defRPr/>
                </a:pPr>
                <a:endParaRPr lang="en-US" sz="1400" b="1" dirty="0">
                  <a:solidFill>
                    <a:schemeClr val="bg1"/>
                  </a:solidFill>
                  <a:latin typeface="Aptos Narrow" panose="020B0004020202020204" pitchFamily="34" charset="0"/>
                </a:endParaRPr>
              </a:p>
              <a:p>
                <a:pPr marL="0" marR="0" lvl="0" indent="0" algn="l" defTabSz="914400" rtl="0" eaLnBrk="1" fontAlgn="auto" latinLnBrk="0" hangingPunct="1">
                  <a:lnSpc>
                    <a:spcPct val="100000"/>
                  </a:lnSpc>
                  <a:spcBef>
                    <a:spcPts val="300"/>
                  </a:spcBef>
                  <a:spcAft>
                    <a:spcPts val="300"/>
                  </a:spcAft>
                  <a:buClr>
                    <a:srgbClr val="DE1915"/>
                  </a:buClr>
                  <a:buSzTx/>
                  <a:buFontTx/>
                  <a:buNone/>
                  <a:tabLst/>
                  <a:defRPr/>
                </a:pPr>
                <a:endParaRPr lang="en-US" sz="1400" b="1" dirty="0">
                  <a:solidFill>
                    <a:schemeClr val="bg1"/>
                  </a:solidFill>
                  <a:latin typeface="Aptos Narrow" panose="020B0004020202020204" pitchFamily="34" charset="0"/>
                </a:endParaRPr>
              </a:p>
              <a:p>
                <a:pPr marL="0" marR="0" lvl="0" indent="0" algn="l" defTabSz="914400" rtl="0" eaLnBrk="1" fontAlgn="auto" latinLnBrk="0" hangingPunct="1">
                  <a:lnSpc>
                    <a:spcPct val="100000"/>
                  </a:lnSpc>
                  <a:spcBef>
                    <a:spcPts val="300"/>
                  </a:spcBef>
                  <a:spcAft>
                    <a:spcPts val="300"/>
                  </a:spcAft>
                  <a:buClr>
                    <a:srgbClr val="DE1915"/>
                  </a:buClr>
                  <a:buSzTx/>
                  <a:buFontTx/>
                  <a:buNone/>
                  <a:tabLst/>
                  <a:defRPr/>
                </a:pPr>
                <a:endParaRPr lang="en-US" sz="1400" b="1" dirty="0">
                  <a:solidFill>
                    <a:schemeClr val="bg1"/>
                  </a:solidFill>
                  <a:latin typeface="Aptos Narrow" panose="020B0004020202020204" pitchFamily="34" charset="0"/>
                </a:endParaRPr>
              </a:p>
              <a:p>
                <a:pPr marL="0" marR="0" lvl="0" indent="0" algn="just" defTabSz="914400" rtl="0" eaLnBrk="1" fontAlgn="auto" latinLnBrk="0" hangingPunct="1">
                  <a:lnSpc>
                    <a:spcPct val="100000"/>
                  </a:lnSpc>
                  <a:spcBef>
                    <a:spcPts val="300"/>
                  </a:spcBef>
                  <a:spcAft>
                    <a:spcPts val="300"/>
                  </a:spcAft>
                  <a:buClr>
                    <a:srgbClr val="DE1915"/>
                  </a:buClr>
                  <a:buSzTx/>
                  <a:buFontTx/>
                  <a:buNone/>
                  <a:tabLst/>
                  <a:defRPr/>
                </a:pPr>
                <a:r>
                  <a:rPr lang="en-US" sz="1400" b="1" dirty="0">
                    <a:solidFill>
                      <a:schemeClr val="bg1"/>
                    </a:solidFill>
                    <a:latin typeface="Aptos Narrow" panose="020B0004020202020204" pitchFamily="34" charset="0"/>
                  </a:rPr>
                  <a:t>Skilled personnel </a:t>
                </a:r>
                <a:r>
                  <a:rPr lang="en-US" sz="1400" dirty="0">
                    <a:solidFill>
                      <a:schemeClr val="bg1"/>
                    </a:solidFill>
                    <a:latin typeface="Aptos Narrow" panose="020B0004020202020204" pitchFamily="34" charset="0"/>
                  </a:rPr>
                  <a:t>play a important role in addressing financial reporting challenges. Their expertise in accounting standards, analytical skills, attention to detail, technological proficiency, problem-solving abilities, commitment to continuous learning, ethical standards, and team collaboration contribute to accurate, reliable, and transparent financial reporting.</a:t>
                </a:r>
                <a:endParaRPr kumimoji="0" lang="en-US" sz="1400" b="0" i="0" u="none" strike="noStrike" kern="1200" cap="none" spc="0" normalizeH="0" baseline="0" noProof="0" dirty="0">
                  <a:ln>
                    <a:noFill/>
                  </a:ln>
                  <a:solidFill>
                    <a:schemeClr val="bg1"/>
                  </a:solidFill>
                  <a:effectLst/>
                  <a:uLnTx/>
                  <a:uFillTx/>
                  <a:latin typeface="Aptos Narrow" panose="020B0004020202020204" pitchFamily="34" charset="0"/>
                </a:endParaRPr>
              </a:p>
            </p:txBody>
          </p:sp>
        </p:grpSp>
        <p:grpSp>
          <p:nvGrpSpPr>
            <p:cNvPr id="35" name="Group 34">
              <a:extLst>
                <a:ext uri="{FF2B5EF4-FFF2-40B4-BE49-F238E27FC236}">
                  <a16:creationId xmlns:a16="http://schemas.microsoft.com/office/drawing/2014/main" id="{7D9A5ACB-43EA-3005-8762-A2EF14CD45AE}"/>
                </a:ext>
              </a:extLst>
            </p:cNvPr>
            <p:cNvGrpSpPr/>
            <p:nvPr/>
          </p:nvGrpSpPr>
          <p:grpSpPr>
            <a:xfrm>
              <a:off x="4562174" y="1019671"/>
              <a:ext cx="2345744" cy="4862965"/>
              <a:chOff x="7315204" y="461901"/>
              <a:chExt cx="2419350" cy="5481696"/>
            </a:xfrm>
          </p:grpSpPr>
          <p:sp>
            <p:nvSpPr>
              <p:cNvPr id="8" name="Rectangle 7">
                <a:extLst>
                  <a:ext uri="{FF2B5EF4-FFF2-40B4-BE49-F238E27FC236}">
                    <a16:creationId xmlns:a16="http://schemas.microsoft.com/office/drawing/2014/main" id="{9EAB8DB5-540C-7ED3-A10F-C27F3813E4DA}"/>
                  </a:ext>
                </a:extLst>
              </p:cNvPr>
              <p:cNvSpPr/>
              <p:nvPr/>
            </p:nvSpPr>
            <p:spPr>
              <a:xfrm>
                <a:off x="7315204" y="1133472"/>
                <a:ext cx="2419350" cy="4810125"/>
              </a:xfrm>
              <a:prstGeom prst="rect">
                <a:avLst/>
              </a:prstGeom>
              <a:solidFill>
                <a:srgbClr val="6C479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FFFFFF"/>
                  </a:solidFill>
                  <a:effectLst/>
                  <a:uLnTx/>
                  <a:uFillTx/>
                  <a:latin typeface="Arial"/>
                  <a:ea typeface="+mn-ea"/>
                  <a:cs typeface="+mn-cs"/>
                </a:endParaRPr>
              </a:p>
            </p:txBody>
          </p:sp>
          <p:sp>
            <p:nvSpPr>
              <p:cNvPr id="29" name="TextBox 28">
                <a:extLst>
                  <a:ext uri="{FF2B5EF4-FFF2-40B4-BE49-F238E27FC236}">
                    <a16:creationId xmlns:a16="http://schemas.microsoft.com/office/drawing/2014/main" id="{1FFF684B-B91A-BD02-5555-9DF40B570769}"/>
                  </a:ext>
                </a:extLst>
              </p:cNvPr>
              <p:cNvSpPr txBox="1"/>
              <p:nvPr/>
            </p:nvSpPr>
            <p:spPr>
              <a:xfrm>
                <a:off x="7506269" y="461901"/>
                <a:ext cx="1781542" cy="4847679"/>
              </a:xfrm>
              <a:prstGeom prst="rect">
                <a:avLst/>
              </a:prstGeom>
            </p:spPr>
            <p:txBody>
              <a:bodyPr wrap="square" lIns="72000" tIns="108000" rIns="72000" bIns="108000" rtlCol="0" anchor="ctr" anchorCtr="0">
                <a:noAutofit/>
              </a:bodyPr>
              <a:lstStyle/>
              <a:p>
                <a:pPr marL="0" marR="0" lvl="0" indent="0" algn="just" defTabSz="914400" rtl="0" eaLnBrk="1" fontAlgn="auto" latinLnBrk="0" hangingPunct="1">
                  <a:lnSpc>
                    <a:spcPct val="100000"/>
                  </a:lnSpc>
                  <a:spcBef>
                    <a:spcPts val="300"/>
                  </a:spcBef>
                  <a:spcAft>
                    <a:spcPts val="300"/>
                  </a:spcAft>
                  <a:buClr>
                    <a:srgbClr val="DE1915"/>
                  </a:buClr>
                  <a:buSzTx/>
                  <a:buFontTx/>
                  <a:buNone/>
                  <a:tabLst/>
                  <a:defRPr/>
                </a:pPr>
                <a:r>
                  <a:rPr lang="en-US" sz="1400" b="1" dirty="0">
                    <a:solidFill>
                      <a:schemeClr val="bg1"/>
                    </a:solidFill>
                    <a:latin typeface="Aptos Narrow" panose="020B0004020202020204" pitchFamily="34" charset="0"/>
                  </a:rPr>
                  <a:t>Advanced technology </a:t>
                </a:r>
                <a:r>
                  <a:rPr lang="en-US" sz="1400" dirty="0">
                    <a:solidFill>
                      <a:schemeClr val="bg1"/>
                    </a:solidFill>
                    <a:latin typeface="Aptos Narrow" panose="020B0004020202020204" pitchFamily="34" charset="0"/>
                  </a:rPr>
                  <a:t>is critical in overcoming financial reporting challenges by automating processes, providing real-time data access, enhancing security, ensuring regulatory compliance, and enabling data-driven decision-making.</a:t>
                </a:r>
                <a:endParaRPr kumimoji="0" lang="en-US" sz="1400" b="0" i="0" u="none" strike="noStrike" kern="1200" cap="none" spc="0" normalizeH="0" baseline="0" noProof="0" dirty="0">
                  <a:ln>
                    <a:noFill/>
                  </a:ln>
                  <a:solidFill>
                    <a:schemeClr val="bg1"/>
                  </a:solidFill>
                  <a:effectLst/>
                  <a:uLnTx/>
                  <a:uFillTx/>
                  <a:latin typeface="Aptos Narrow" panose="020B0004020202020204" pitchFamily="34" charset="0"/>
                </a:endParaRPr>
              </a:p>
            </p:txBody>
          </p:sp>
        </p:grpSp>
        <p:grpSp>
          <p:nvGrpSpPr>
            <p:cNvPr id="36" name="Group 35">
              <a:extLst>
                <a:ext uri="{FF2B5EF4-FFF2-40B4-BE49-F238E27FC236}">
                  <a16:creationId xmlns:a16="http://schemas.microsoft.com/office/drawing/2014/main" id="{EEF618CB-9179-05F2-E197-EA8ECEED4113}"/>
                </a:ext>
              </a:extLst>
            </p:cNvPr>
            <p:cNvGrpSpPr/>
            <p:nvPr/>
          </p:nvGrpSpPr>
          <p:grpSpPr>
            <a:xfrm>
              <a:off x="6878612" y="1615440"/>
              <a:ext cx="2404999" cy="4271520"/>
              <a:chOff x="9802126" y="1133473"/>
              <a:chExt cx="2514601" cy="4814999"/>
            </a:xfrm>
          </p:grpSpPr>
          <p:sp>
            <p:nvSpPr>
              <p:cNvPr id="9" name="Rectangle 8">
                <a:extLst>
                  <a:ext uri="{FF2B5EF4-FFF2-40B4-BE49-F238E27FC236}">
                    <a16:creationId xmlns:a16="http://schemas.microsoft.com/office/drawing/2014/main" id="{E2BF0451-CE3B-486D-A427-2BE457C04329}"/>
                  </a:ext>
                </a:extLst>
              </p:cNvPr>
              <p:cNvSpPr/>
              <p:nvPr/>
            </p:nvSpPr>
            <p:spPr>
              <a:xfrm>
                <a:off x="9802126" y="1133473"/>
                <a:ext cx="2514601" cy="4810124"/>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FFFFFF"/>
                  </a:solidFill>
                  <a:effectLst/>
                  <a:uLnTx/>
                  <a:uFillTx/>
                  <a:latin typeface="Arial"/>
                  <a:ea typeface="+mn-ea"/>
                  <a:cs typeface="+mn-cs"/>
                </a:endParaRPr>
              </a:p>
            </p:txBody>
          </p:sp>
          <p:sp>
            <p:nvSpPr>
              <p:cNvPr id="30" name="Rectangle 29">
                <a:extLst>
                  <a:ext uri="{FF2B5EF4-FFF2-40B4-BE49-F238E27FC236}">
                    <a16:creationId xmlns:a16="http://schemas.microsoft.com/office/drawing/2014/main" id="{496EA8DF-B971-B49E-92D8-A553227759B7}"/>
                  </a:ext>
                </a:extLst>
              </p:cNvPr>
              <p:cNvSpPr/>
              <p:nvPr/>
            </p:nvSpPr>
            <p:spPr>
              <a:xfrm flipH="1">
                <a:off x="11264925" y="5899007"/>
                <a:ext cx="42506" cy="49465"/>
              </a:xfrm>
              <a:prstGeom prst="rect">
                <a:avLst/>
              </a:prstGeom>
              <a:noFill/>
            </p:spPr>
            <p:txBody>
              <a:bodyPr wrap="square" lIns="91440" tIns="45720" rIns="91440" bIns="4572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8000" b="1" i="0" u="none" strike="noStrike" kern="1200" cap="none" spc="0" normalizeH="0" baseline="0" noProof="0" dirty="0">
                  <a:ln w="0"/>
                  <a:solidFill>
                    <a:srgbClr val="FFFFFF"/>
                  </a:solidFill>
                  <a:effectLst/>
                  <a:uLnTx/>
                  <a:uFillTx/>
                  <a:latin typeface="Aptos Narrow" panose="020B0004020202020204" pitchFamily="34" charset="0"/>
                  <a:ea typeface="+mn-ea"/>
                  <a:cs typeface="+mn-cs"/>
                </a:endParaRPr>
              </a:p>
            </p:txBody>
          </p:sp>
          <p:sp>
            <p:nvSpPr>
              <p:cNvPr id="31" name="TextBox 30">
                <a:extLst>
                  <a:ext uri="{FF2B5EF4-FFF2-40B4-BE49-F238E27FC236}">
                    <a16:creationId xmlns:a16="http://schemas.microsoft.com/office/drawing/2014/main" id="{78D8F634-C417-A173-C1DA-140ACB2B6519}"/>
                  </a:ext>
                </a:extLst>
              </p:cNvPr>
              <p:cNvSpPr txBox="1"/>
              <p:nvPr/>
            </p:nvSpPr>
            <p:spPr>
              <a:xfrm>
                <a:off x="9991634" y="1785022"/>
                <a:ext cx="2135585" cy="2224307"/>
              </a:xfrm>
              <a:prstGeom prst="rect">
                <a:avLst/>
              </a:prstGeom>
            </p:spPr>
            <p:txBody>
              <a:bodyPr wrap="square" lIns="72000" tIns="108000" rIns="72000" bIns="108000" rtlCol="0" anchor="ctr" anchorCtr="0">
                <a:noAutofit/>
              </a:bodyPr>
              <a:lstStyle/>
              <a:p>
                <a:pPr marL="0" marR="0" lvl="0" indent="0" algn="l" defTabSz="914400" rtl="0" eaLnBrk="1" fontAlgn="auto" latinLnBrk="0" hangingPunct="1">
                  <a:lnSpc>
                    <a:spcPct val="100000"/>
                  </a:lnSpc>
                  <a:spcBef>
                    <a:spcPts val="300"/>
                  </a:spcBef>
                  <a:spcAft>
                    <a:spcPts val="300"/>
                  </a:spcAft>
                  <a:buClr>
                    <a:srgbClr val="DE1915"/>
                  </a:buClr>
                  <a:buSzTx/>
                  <a:buFontTx/>
                  <a:buNone/>
                  <a:tabLst/>
                  <a:defRPr/>
                </a:pPr>
                <a:endParaRPr lang="en-US" sz="1400" b="1" dirty="0">
                  <a:solidFill>
                    <a:schemeClr val="bg1"/>
                  </a:solidFill>
                  <a:latin typeface="Aptos Narrow" panose="020B0004020202020204" pitchFamily="34" charset="0"/>
                </a:endParaRPr>
              </a:p>
              <a:p>
                <a:pPr marL="0" marR="0" lvl="0" indent="0" algn="l" defTabSz="914400" rtl="0" eaLnBrk="1" fontAlgn="auto" latinLnBrk="0" hangingPunct="1">
                  <a:lnSpc>
                    <a:spcPct val="100000"/>
                  </a:lnSpc>
                  <a:spcBef>
                    <a:spcPts val="300"/>
                  </a:spcBef>
                  <a:spcAft>
                    <a:spcPts val="300"/>
                  </a:spcAft>
                  <a:buClr>
                    <a:srgbClr val="DE1915"/>
                  </a:buClr>
                  <a:buSzTx/>
                  <a:buFontTx/>
                  <a:buNone/>
                  <a:tabLst/>
                  <a:defRPr/>
                </a:pPr>
                <a:endParaRPr lang="en-US" sz="1400" b="1" dirty="0">
                  <a:solidFill>
                    <a:schemeClr val="bg1"/>
                  </a:solidFill>
                  <a:latin typeface="Aptos Narrow" panose="020B0004020202020204" pitchFamily="34" charset="0"/>
                </a:endParaRPr>
              </a:p>
              <a:p>
                <a:pPr marL="0" marR="0" lvl="0" indent="0" algn="just" defTabSz="914400" rtl="0" eaLnBrk="1" fontAlgn="auto" latinLnBrk="0" hangingPunct="1">
                  <a:lnSpc>
                    <a:spcPct val="100000"/>
                  </a:lnSpc>
                  <a:spcBef>
                    <a:spcPts val="300"/>
                  </a:spcBef>
                  <a:spcAft>
                    <a:spcPts val="300"/>
                  </a:spcAft>
                  <a:buClr>
                    <a:srgbClr val="DE1915"/>
                  </a:buClr>
                  <a:buSzTx/>
                  <a:buFontTx/>
                  <a:buNone/>
                  <a:tabLst/>
                  <a:defRPr/>
                </a:pPr>
                <a:endParaRPr lang="en-US" sz="1400" b="1" dirty="0">
                  <a:solidFill>
                    <a:schemeClr val="bg1"/>
                  </a:solidFill>
                  <a:latin typeface="Aptos Narrow" panose="020B0004020202020204" pitchFamily="34" charset="0"/>
                </a:endParaRPr>
              </a:p>
              <a:p>
                <a:pPr marL="0" marR="0" lvl="0" indent="0" algn="just" defTabSz="914400" rtl="0" eaLnBrk="1" fontAlgn="auto" latinLnBrk="0" hangingPunct="1">
                  <a:lnSpc>
                    <a:spcPct val="100000"/>
                  </a:lnSpc>
                  <a:spcBef>
                    <a:spcPts val="300"/>
                  </a:spcBef>
                  <a:spcAft>
                    <a:spcPts val="300"/>
                  </a:spcAft>
                  <a:buClr>
                    <a:srgbClr val="DE1915"/>
                  </a:buClr>
                  <a:buSzTx/>
                  <a:buFontTx/>
                  <a:buNone/>
                  <a:tabLst/>
                  <a:defRPr/>
                </a:pPr>
                <a:r>
                  <a:rPr lang="en-US" sz="1400" b="1" dirty="0">
                    <a:solidFill>
                      <a:schemeClr val="bg1"/>
                    </a:solidFill>
                    <a:latin typeface="Aptos Narrow" panose="020B0004020202020204" pitchFamily="34" charset="0"/>
                  </a:rPr>
                  <a:t>Continuous process improvement</a:t>
                </a:r>
                <a:r>
                  <a:rPr lang="en-US" sz="1400" dirty="0">
                    <a:solidFill>
                      <a:schemeClr val="bg1"/>
                    </a:solidFill>
                    <a:latin typeface="Aptos Narrow" panose="020B0004020202020204" pitchFamily="34" charset="0"/>
                  </a:rPr>
                  <a:t> in financial reporting involves regularly evaluating, refining, and enhancing processes to ensure they are efficient, accurate, and compliant with standards. By implementing CPI, organizations can address challenges such as errors, inefficiencies, and compliance issues, leading to more reliable and transparent financial reports.</a:t>
                </a:r>
                <a:endParaRPr kumimoji="0" lang="en-US" sz="1400" b="0" i="0" u="none" strike="noStrike" kern="1200" cap="none" spc="0" normalizeH="0" baseline="0" noProof="0" dirty="0">
                  <a:ln>
                    <a:noFill/>
                  </a:ln>
                  <a:solidFill>
                    <a:schemeClr val="bg1"/>
                  </a:solidFill>
                  <a:effectLst/>
                  <a:uLnTx/>
                  <a:uFillTx/>
                  <a:latin typeface="Aptos Narrow" panose="020B0004020202020204" pitchFamily="34" charset="0"/>
                </a:endParaRPr>
              </a:p>
            </p:txBody>
          </p:sp>
        </p:grpSp>
      </p:grpSp>
      <p:sp>
        <p:nvSpPr>
          <p:cNvPr id="16" name="TextBox 15">
            <a:extLst>
              <a:ext uri="{FF2B5EF4-FFF2-40B4-BE49-F238E27FC236}">
                <a16:creationId xmlns:a16="http://schemas.microsoft.com/office/drawing/2014/main" id="{DAC66DF7-BED5-0280-BA95-4D078B7EB560}"/>
              </a:ext>
            </a:extLst>
          </p:cNvPr>
          <p:cNvSpPr txBox="1"/>
          <p:nvPr/>
        </p:nvSpPr>
        <p:spPr>
          <a:xfrm>
            <a:off x="457200" y="782040"/>
            <a:ext cx="10444479" cy="637503"/>
          </a:xfrm>
          <a:prstGeom prst="rect">
            <a:avLst/>
          </a:prstGeom>
        </p:spPr>
        <p:txBody>
          <a:bodyPr wrap="square" lIns="72000" tIns="108000" rIns="72000" bIns="108000" rtlCol="0" anchor="ctr" anchorCtr="0">
            <a:noAutofit/>
          </a:bodyPr>
          <a:lstStyle/>
          <a:p>
            <a:pPr algn="l">
              <a:spcBef>
                <a:spcPts val="300"/>
              </a:spcBef>
              <a:spcAft>
                <a:spcPts val="300"/>
              </a:spcAft>
              <a:buClr>
                <a:schemeClr val="tx2"/>
              </a:buClr>
            </a:pPr>
            <a:r>
              <a:rPr lang="en-US" dirty="0">
                <a:solidFill>
                  <a:schemeClr val="bg1"/>
                </a:solidFill>
                <a:latin typeface="Aptos Narrow" panose="020B0004020202020204" pitchFamily="34" charset="0"/>
              </a:rPr>
              <a:t>Addressing these challenges requires a combination of strong governance, skilled personnel, advanced technology, and continuous improvement in financial reporting processes and practices.</a:t>
            </a:r>
          </a:p>
        </p:txBody>
      </p:sp>
      <p:pic>
        <p:nvPicPr>
          <p:cNvPr id="38" name="Graphic 37" descr="Confused person with solid fill">
            <a:extLst>
              <a:ext uri="{FF2B5EF4-FFF2-40B4-BE49-F238E27FC236}">
                <a16:creationId xmlns:a16="http://schemas.microsoft.com/office/drawing/2014/main" id="{E1F3AE82-9F1D-B10B-D09F-02B9D4971572}"/>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380396" y="4361060"/>
            <a:ext cx="641344" cy="641344"/>
          </a:xfrm>
          <a:prstGeom prst="rect">
            <a:avLst/>
          </a:prstGeom>
        </p:spPr>
      </p:pic>
      <p:sp>
        <p:nvSpPr>
          <p:cNvPr id="3" name="Footer Placeholder 3">
            <a:extLst>
              <a:ext uri="{FF2B5EF4-FFF2-40B4-BE49-F238E27FC236}">
                <a16:creationId xmlns:a16="http://schemas.microsoft.com/office/drawing/2014/main" id="{4EE19058-9D7D-09DC-E98B-C7EA12FA0690}"/>
              </a:ext>
            </a:extLst>
          </p:cNvPr>
          <p:cNvSpPr>
            <a:spLocks noGrp="1"/>
          </p:cNvSpPr>
          <p:nvPr>
            <p:ph type="ftr" sz="quarter" idx="3"/>
          </p:nvPr>
        </p:nvSpPr>
        <p:spPr>
          <a:xfrm>
            <a:off x="981749" y="6551883"/>
            <a:ext cx="4114800" cy="123111"/>
          </a:xfrm>
        </p:spPr>
        <p:txBody>
          <a:bodyPr/>
          <a:lstStyle/>
          <a:p>
            <a:r>
              <a:rPr lang="en-US" dirty="0"/>
              <a:t>Financial Reporting Challenges in Africa</a:t>
            </a:r>
          </a:p>
        </p:txBody>
      </p:sp>
    </p:spTree>
    <p:extLst>
      <p:ext uri="{BB962C8B-B14F-4D97-AF65-F5344CB8AC3E}">
        <p14:creationId xmlns:p14="http://schemas.microsoft.com/office/powerpoint/2010/main" val="3906447720"/>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theme/theme1.xml><?xml version="1.0" encoding="utf-8"?>
<a:theme xmlns:a="http://schemas.openxmlformats.org/drawingml/2006/main" name="1_Office Theme">
  <a:themeElements>
    <a:clrScheme name="Salazar">
      <a:dk1>
        <a:srgbClr val="3C3C3B"/>
      </a:dk1>
      <a:lt1>
        <a:srgbClr val="FFFFFF"/>
      </a:lt1>
      <a:dk2>
        <a:srgbClr val="DE1915"/>
      </a:dk2>
      <a:lt2>
        <a:srgbClr val="E6E6E6"/>
      </a:lt2>
      <a:accent1>
        <a:srgbClr val="006B42"/>
      </a:accent1>
      <a:accent2>
        <a:srgbClr val="65B32E"/>
      </a:accent2>
      <a:accent3>
        <a:srgbClr val="EA5B1A"/>
      </a:accent3>
      <a:accent4>
        <a:srgbClr val="143C89"/>
      </a:accent4>
      <a:accent5>
        <a:srgbClr val="F9B004"/>
      </a:accent5>
      <a:accent6>
        <a:srgbClr val="51BBB4"/>
      </a:accent6>
      <a:hlink>
        <a:srgbClr val="F26748"/>
      </a:hlink>
      <a:folHlink>
        <a:srgbClr val="3367A5"/>
      </a:folHlink>
    </a:clrScheme>
    <a:fontScheme name="Custom 69">
      <a:majorFont>
        <a:latin typeface="Avenir Next LT Pro"/>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accent1"/>
        </a:solidFill>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txDef>
      <a:spPr/>
      <a:bodyPr wrap="square" lIns="72000" tIns="108000" rIns="72000" bIns="108000" rtlCol="0" anchor="ctr" anchorCtr="0">
        <a:noAutofit/>
      </a:bodyPr>
      <a:lstStyle>
        <a:defPPr marL="177800" indent="-177800" algn="l">
          <a:spcBef>
            <a:spcPts val="300"/>
          </a:spcBef>
          <a:spcAft>
            <a:spcPts val="300"/>
          </a:spcAft>
          <a:buClr>
            <a:schemeClr val="tx2"/>
          </a:buClr>
          <a:buFont typeface="Wingdings" panose="05000000000000000000" pitchFamily="2" charset="2"/>
          <a:buChar char="§"/>
          <a:defRPr sz="1500" dirty="0" err="1" smtClean="0"/>
        </a:defPPr>
      </a:lstStyle>
    </a:txDef>
  </a:objectDefaults>
  <a:extraClrSchemeLst/>
  <a:custClrLst>
    <a:custClr name="Pink">
      <a:srgbClr val="D25097"/>
    </a:custClr>
    <a:custClr name="Purple">
      <a:srgbClr val="6C4796"/>
    </a:custClr>
    <a:custClr name="Dark Green">
      <a:srgbClr val="005332"/>
    </a:custClr>
    <a:custClr name="Dark Grey">
      <a:srgbClr val="3C3C3B"/>
    </a:custClr>
  </a:custClrLst>
  <a:extLst>
    <a:ext uri="{05A4C25C-085E-4340-85A3-A5531E510DB2}">
      <thm15:themeFamily xmlns:thm15="http://schemas.microsoft.com/office/thememl/2012/main" name="1_Office Theme" id="{952569BE-F46A-43FA-99F5-3D03045853D0}" vid="{26D25CA6-7C9E-43D3-AC5D-074F305646F8}"/>
    </a:ext>
  </a:extLst>
</a:theme>
</file>

<file path=ppt/theme/theme2.xml><?xml version="1.0" encoding="utf-8"?>
<a:theme xmlns:a="http://schemas.openxmlformats.org/drawingml/2006/main" name="2_Office Theme">
  <a:themeElements>
    <a:clrScheme name="Salazar">
      <a:dk1>
        <a:srgbClr val="3C3C3B"/>
      </a:dk1>
      <a:lt1>
        <a:srgbClr val="FFFFFF"/>
      </a:lt1>
      <a:dk2>
        <a:srgbClr val="DE1915"/>
      </a:dk2>
      <a:lt2>
        <a:srgbClr val="E6E6E6"/>
      </a:lt2>
      <a:accent1>
        <a:srgbClr val="006B42"/>
      </a:accent1>
      <a:accent2>
        <a:srgbClr val="65B32E"/>
      </a:accent2>
      <a:accent3>
        <a:srgbClr val="EA5B1A"/>
      </a:accent3>
      <a:accent4>
        <a:srgbClr val="143C89"/>
      </a:accent4>
      <a:accent5>
        <a:srgbClr val="F9B004"/>
      </a:accent5>
      <a:accent6>
        <a:srgbClr val="51BBB4"/>
      </a:accent6>
      <a:hlink>
        <a:srgbClr val="F26748"/>
      </a:hlink>
      <a:folHlink>
        <a:srgbClr val="3367A5"/>
      </a:folHlink>
    </a:clrScheme>
    <a:fontScheme name="Custom 69">
      <a:majorFont>
        <a:latin typeface="Avenir Next LT Pro"/>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accent1"/>
        </a:solidFill>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txDef>
      <a:spPr/>
      <a:bodyPr wrap="square" lIns="72000" tIns="108000" rIns="72000" bIns="108000" rtlCol="0" anchor="ctr" anchorCtr="0">
        <a:noAutofit/>
      </a:bodyPr>
      <a:lstStyle>
        <a:defPPr marL="177800" indent="-177800" algn="l">
          <a:spcBef>
            <a:spcPts val="300"/>
          </a:spcBef>
          <a:spcAft>
            <a:spcPts val="300"/>
          </a:spcAft>
          <a:buClr>
            <a:schemeClr val="tx2"/>
          </a:buClr>
          <a:buFont typeface="Wingdings" panose="05000000000000000000" pitchFamily="2" charset="2"/>
          <a:buChar char="§"/>
          <a:defRPr sz="1500" dirty="0" err="1" smtClean="0"/>
        </a:defPPr>
      </a:lstStyle>
    </a:txDef>
  </a:objectDefaults>
  <a:extraClrSchemeLst/>
  <a:custClrLst>
    <a:custClr name="Pink">
      <a:srgbClr val="D25097"/>
    </a:custClr>
    <a:custClr name="Purple">
      <a:srgbClr val="6C4796"/>
    </a:custClr>
    <a:custClr name="Dark Green">
      <a:srgbClr val="005332"/>
    </a:custClr>
    <a:custClr name="Dark Grey">
      <a:srgbClr val="3C3C3B"/>
    </a:custClr>
  </a:custClrLst>
  <a:extLst>
    <a:ext uri="{05A4C25C-085E-4340-85A3-A5531E510DB2}">
      <thm15:themeFamily xmlns:thm15="http://schemas.microsoft.com/office/thememl/2012/main" name="1_Office Theme" id="{952569BE-F46A-43FA-99F5-3D03045853D0}" vid="{26D25CA6-7C9E-43D3-AC5D-074F305646F8}"/>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5035</TotalTime>
  <Words>1267</Words>
  <Application>Microsoft Office PowerPoint</Application>
  <PresentationFormat>Widescreen</PresentationFormat>
  <Paragraphs>139</Paragraphs>
  <Slides>15</Slides>
  <Notes>1</Notes>
  <HiddenSlides>0</HiddenSlides>
  <MMClips>0</MMClips>
  <ScaleCrop>false</ScaleCrop>
  <HeadingPairs>
    <vt:vector size="6" baseType="variant">
      <vt:variant>
        <vt:lpstr>Fonts Used</vt:lpstr>
      </vt:variant>
      <vt:variant>
        <vt:i4>11</vt:i4>
      </vt:variant>
      <vt:variant>
        <vt:lpstr>Theme</vt:lpstr>
      </vt:variant>
      <vt:variant>
        <vt:i4>2</vt:i4>
      </vt:variant>
      <vt:variant>
        <vt:lpstr>Slide Titles</vt:lpstr>
      </vt:variant>
      <vt:variant>
        <vt:i4>15</vt:i4>
      </vt:variant>
    </vt:vector>
  </HeadingPairs>
  <TitlesOfParts>
    <vt:vector size="28" baseType="lpstr">
      <vt:lpstr>Aptos Narrow</vt:lpstr>
      <vt:lpstr>Arial</vt:lpstr>
      <vt:lpstr>Arial Black</vt:lpstr>
      <vt:lpstr>Arial Narrow</vt:lpstr>
      <vt:lpstr>Arial Nova</vt:lpstr>
      <vt:lpstr>Arial Nova Cond</vt:lpstr>
      <vt:lpstr>Avenir Next LT Pro</vt:lpstr>
      <vt:lpstr>Calibri</vt:lpstr>
      <vt:lpstr>Georgia</vt:lpstr>
      <vt:lpstr>Helvetica Neue</vt:lpstr>
      <vt:lpstr>Wingdings</vt:lpstr>
      <vt:lpstr>1_Office Theme</vt:lpstr>
      <vt:lpstr>2_Office Theme</vt:lpstr>
      <vt:lpstr>PowerPoint Presentation</vt:lpstr>
      <vt:lpstr>PowerPoint Presentation</vt:lpstr>
      <vt:lpstr>What is Financial Reporting?</vt:lpstr>
      <vt:lpstr>PowerPoint Presentation</vt:lpstr>
      <vt:lpstr>PowerPoint Presentation</vt:lpstr>
      <vt:lpstr>PowerPoint Presentation</vt:lpstr>
      <vt:lpstr>PowerPoint Presentation</vt:lpstr>
      <vt:lpstr>PowerPoint Presentation</vt:lpstr>
      <vt:lpstr>PowerPoint Presentation</vt:lpstr>
      <vt:lpstr>International Financial Reporting Standard (IFRS)</vt:lpstr>
      <vt:lpstr>Accounting Standards: Examples</vt:lpstr>
      <vt:lpstr>Accounting standards</vt:lpstr>
      <vt:lpstr>International Accounting Standard (IAS)</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cp:lastModifiedBy>Mayowa Odebode</cp:lastModifiedBy>
  <cp:revision>4</cp:revision>
  <dcterms:created xsi:type="dcterms:W3CDTF">2024-05-29T07:06:34Z</dcterms:created>
  <dcterms:modified xsi:type="dcterms:W3CDTF">2024-07-11T11:01:16Z</dcterms:modified>
</cp:coreProperties>
</file>